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9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8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A9CF-64C6-431E-BF53-04EDFA4ED5E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6B9F4-A42A-4265-8FB5-277C81E29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3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6B9F4-A42A-4265-8FB5-277C81E29B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63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2484-6B4F-74D8-879D-87C5F3DC1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FE24F-5B18-3267-6006-FD608B1C6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E2B1D-1564-BED3-3865-3F4D68AE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717F9-A171-AD47-E14D-5939342A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1E60B-66A4-A7C5-F2EB-E6E387DE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9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63A4-58D7-7EC7-6775-B2B900ACB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D2D6-B671-E2C6-3BF0-D2014366F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ED83C-0A86-2856-6E6E-36A5F998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FA90B-58F5-6360-C86E-DCA4BF5B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B4B73-E68A-B8CA-66BE-AEF44BC34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642C-EE67-9D90-4CDE-840143834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E7474-F4A0-A8EA-5F3B-A19F4B527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6BBA6-226C-8BC9-250B-FDA3DB72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A051D-6310-48B5-77F0-68291381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CDA9B-8C7B-EC50-C1F2-73ED378E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F28D-627D-9920-204D-66C1AADE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7F0E-51A6-B114-F97F-D722D63E6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4D7BA5-5C62-D946-E063-0F43EDA11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8DF62-0FA6-1DCF-5527-748781F1B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DC25D-FFC4-C941-DF66-4468B5B43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09104-C5CA-A77A-3ADF-4CFD4B349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9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EFAAB-FD3D-6D35-BE19-25306A650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C6A6C-1149-D026-57E9-EAAAA1ECE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1576A-BFC0-FC65-2442-BEA586715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C6BAA8-0B30-2A4E-0195-36B74F4A4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1273D-7D62-559F-D699-1B8B8AEE95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D6B69-084A-8FFF-62A0-66E5EF7EC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03AFEA-2949-2BAF-F0E7-E5D43BB19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13594D-3B84-D238-1F29-43DD5651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6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6729-697C-17C4-B7A2-5EB470DDF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443709-65D1-7230-C53D-28329A3C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2C943-2865-E86E-44AA-B7D561B79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C236D-F4BC-592A-BFCA-158A7824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D7502E-04BB-C2FF-4E01-87764C3C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CE3A0B-9C59-6F14-126D-499D6880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E035D-C0B2-7444-907E-955C344F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8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AD0D-4CE6-D7EF-3FAB-97F809AF5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4F012-1435-7BCC-33A2-B27C5A781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C1A61-6521-AA25-2D12-DB1209375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7B0D9-BA13-C552-A4F3-C78F304AA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3FA83-C6F5-36EC-3B45-842AC106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8B200-6EBD-E6DA-B57A-8756F104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4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22E26-75E1-CD57-8A87-F56D69FA5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7CC8A-23C5-53B0-E9E1-5170525CF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80909-0851-E1AF-EC41-B40B04B1C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77885-8A22-0ED1-C10A-2E37AC7D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1B276-6794-3DEA-B070-BA9E7B16C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485BF9-75DE-1FD3-9CEB-1FAAC4AB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64548-67AF-3897-A26A-A8375A78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72243B-3A83-692A-028B-BA37BDF2A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BDD33-0723-9785-4F0A-E73196B3E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EC856-E445-3575-181C-70769891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489C0-97EF-5440-26FE-03957701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1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AA26F-2E1B-D78C-8668-4F4D47EBA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CE870-AF77-AC2E-5A45-2B8AE0ED5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521DC-10D0-0CEA-290B-B0A0021F1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6ADFB-FCBF-DF84-463E-861166E2A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73CFE-3E82-200C-E527-DBA15B6E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7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224F15-2671-A4E1-D00B-85D86B8B8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9F269-F538-F474-E61D-07E93A39E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813F4-A0EC-0B98-7C2B-85971C205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A3CF84-5FAC-4961-9499-B7AF3CBEE4E8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CB3A-FA24-AADF-4A3B-6E24509A7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69F61-F954-48A3-D4DD-9396F591D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032D13-192A-47E7-B2CB-D038E689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5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63D7-2429-41AD-8BF3-25BC603152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Narratives and Education Policy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B8DE4-3C9D-D2EA-C906-AE34A4D17B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C9A5-27B1-89E5-39DC-0036253F2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CAE02-E067-C0F2-ABE2-EFE55DE4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Lessons?</a:t>
            </a:r>
          </a:p>
          <a:p>
            <a:endParaRPr lang="en-US" dirty="0"/>
          </a:p>
          <a:p>
            <a:r>
              <a:rPr lang="en-US" dirty="0"/>
              <a:t>Methods?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39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EE6C-B835-6306-1A18-D2B1BCEF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0EB6B-AD0B-74C5-AEAE-CE07D5DF5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“In summary, the methodological potential of policy narrative lies in its capacity to stimulate empirical studies that: place an emphasis on the language and practices of policymakers; engage with the communication / audience-specific nature of policy development; examine the dynamics and mobility of policy developments over time and space; embrace the political / contested nature of policymaking; and has methodological flexibility.” pg. 249</a:t>
            </a:r>
          </a:p>
        </p:txBody>
      </p:sp>
    </p:spTree>
    <p:extLst>
      <p:ext uri="{BB962C8B-B14F-4D97-AF65-F5344CB8AC3E}">
        <p14:creationId xmlns:p14="http://schemas.microsoft.com/office/powerpoint/2010/main" val="369190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93A1-84F4-7B56-F2CB-31EFB599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Charter School Editorials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934F7-C1D2-B36E-07AE-8E32ED50B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Charters vs. vouchers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61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76662-12A8-4962-F6AB-245129C70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Languages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AEA0A9-19F1-69B0-0C4E-F6B7C8C3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Progressives</a:t>
            </a:r>
          </a:p>
          <a:p>
            <a:endParaRPr lang="en-US" dirty="0"/>
          </a:p>
          <a:p>
            <a:r>
              <a:rPr lang="en-US" dirty="0"/>
              <a:t>Conservatives</a:t>
            </a:r>
          </a:p>
          <a:p>
            <a:endParaRPr lang="en-US" dirty="0"/>
          </a:p>
          <a:p>
            <a:r>
              <a:rPr lang="en-US" dirty="0"/>
              <a:t>Libertarians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53468-AB77-11B1-29B9-04E7D6CC6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604" y="1562011"/>
            <a:ext cx="8132599" cy="397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59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76F83E2-4C86-ED49-90B0-27C184385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457" b="3352"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with idea concept">
            <a:extLst>
              <a:ext uri="{FF2B5EF4-FFF2-40B4-BE49-F238E27FC236}">
                <a16:creationId xmlns:a16="http://schemas.microsoft.com/office/drawing/2014/main" id="{F9C70619-E3CC-DC16-58CF-56D2A7461F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5" b="14654"/>
          <a:stretch>
            <a:fillRect/>
          </a:stretch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20"/>
            <a:ext cx="5566593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863442" y="855815"/>
            <a:ext cx="6887365" cy="51604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7648"/>
            <a:ext cx="2079513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7F5D7-074C-C050-9EDE-F09F1FF1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8" y="2155188"/>
            <a:ext cx="4160233" cy="28392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Brainstorm</a:t>
            </a:r>
          </a:p>
        </p:txBody>
      </p:sp>
    </p:spTree>
    <p:extLst>
      <p:ext uri="{BB962C8B-B14F-4D97-AF65-F5344CB8AC3E}">
        <p14:creationId xmlns:p14="http://schemas.microsoft.com/office/powerpoint/2010/main" val="626046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98</Words>
  <Application>Microsoft Office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Narratives and Education Policy</vt:lpstr>
      <vt:lpstr>Use of Evidence</vt:lpstr>
      <vt:lpstr>PowerPoint Presentation</vt:lpstr>
      <vt:lpstr>Charter School Editorials</vt:lpstr>
      <vt:lpstr>Three Languages</vt:lpstr>
      <vt:lpstr>PowerPoint Presentation</vt:lpstr>
      <vt:lpstr>Brainstorm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Wehde, Wesley</dc:creator>
  <cp:lastModifiedBy>Wehde, Wesley</cp:lastModifiedBy>
  <cp:revision>3</cp:revision>
  <dcterms:created xsi:type="dcterms:W3CDTF">2026-03-03T18:47:39Z</dcterms:created>
  <dcterms:modified xsi:type="dcterms:W3CDTF">2026-03-03T23:48:04Z</dcterms:modified>
</cp:coreProperties>
</file>