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 id="2147483675" r:id="rId6"/>
    <p:sldMasterId id="2147483689" r:id="rId7"/>
  </p:sldMasterIdLst>
  <p:notesMasterIdLst>
    <p:notesMasterId r:id="rId43"/>
  </p:notesMasterIdLst>
  <p:handoutMasterIdLst>
    <p:handoutMasterId r:id="rId44"/>
  </p:handoutMasterIdLst>
  <p:sldIdLst>
    <p:sldId id="259" r:id="rId8"/>
    <p:sldId id="337" r:id="rId9"/>
    <p:sldId id="263" r:id="rId10"/>
    <p:sldId id="339" r:id="rId11"/>
    <p:sldId id="341" r:id="rId12"/>
    <p:sldId id="340" r:id="rId13"/>
    <p:sldId id="346" r:id="rId14"/>
    <p:sldId id="342" r:id="rId15"/>
    <p:sldId id="344" r:id="rId16"/>
    <p:sldId id="345" r:id="rId17"/>
    <p:sldId id="347" r:id="rId18"/>
    <p:sldId id="349" r:id="rId19"/>
    <p:sldId id="350" r:id="rId20"/>
    <p:sldId id="306" r:id="rId21"/>
    <p:sldId id="303" r:id="rId22"/>
    <p:sldId id="348" r:id="rId23"/>
    <p:sldId id="351" r:id="rId24"/>
    <p:sldId id="304" r:id="rId25"/>
    <p:sldId id="352" r:id="rId26"/>
    <p:sldId id="305" r:id="rId27"/>
    <p:sldId id="353" r:id="rId28"/>
    <p:sldId id="354" r:id="rId29"/>
    <p:sldId id="355" r:id="rId30"/>
    <p:sldId id="356" r:id="rId31"/>
    <p:sldId id="357" r:id="rId32"/>
    <p:sldId id="358" r:id="rId33"/>
    <p:sldId id="359" r:id="rId34"/>
    <p:sldId id="361" r:id="rId35"/>
    <p:sldId id="362" r:id="rId36"/>
    <p:sldId id="313" r:id="rId37"/>
    <p:sldId id="365" r:id="rId38"/>
    <p:sldId id="366" r:id="rId39"/>
    <p:sldId id="364" r:id="rId40"/>
    <p:sldId id="367" r:id="rId41"/>
    <p:sldId id="335" r:id="rId4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Layout" id="{B11D3104-35B5-B04E-9986-65B400A01CC7}">
          <p14:sldIdLst>
            <p14:sldId id="259"/>
            <p14:sldId id="337"/>
            <p14:sldId id="263"/>
            <p14:sldId id="339"/>
            <p14:sldId id="341"/>
            <p14:sldId id="340"/>
            <p14:sldId id="346"/>
            <p14:sldId id="342"/>
            <p14:sldId id="344"/>
            <p14:sldId id="345"/>
            <p14:sldId id="347"/>
            <p14:sldId id="349"/>
            <p14:sldId id="350"/>
            <p14:sldId id="306"/>
            <p14:sldId id="303"/>
            <p14:sldId id="348"/>
            <p14:sldId id="351"/>
            <p14:sldId id="304"/>
            <p14:sldId id="352"/>
            <p14:sldId id="305"/>
            <p14:sldId id="353"/>
            <p14:sldId id="354"/>
            <p14:sldId id="355"/>
            <p14:sldId id="356"/>
            <p14:sldId id="357"/>
            <p14:sldId id="358"/>
            <p14:sldId id="359"/>
            <p14:sldId id="361"/>
            <p14:sldId id="362"/>
            <p14:sldId id="313"/>
            <p14:sldId id="365"/>
            <p14:sldId id="366"/>
            <p14:sldId id="364"/>
            <p14:sldId id="367"/>
            <p14:sldId id="335"/>
          </p14:sldIdLst>
        </p14:section>
        <p14:section name="Impact Layout" id="{F747CE04-AA24-B046-BF22-203B1D1080A3}">
          <p14:sldIdLst/>
        </p14:section>
        <p14:section name="Data Layout" id="{3CF79338-AF0A-3A45-A4E4-B2BCE55BB8CA}">
          <p14:sldIdLst/>
        </p14:section>
        <p14:section name="Graphic Toolkit" id="{DF82AEF0-81B9-834F-BAC3-2DB2D207F9A5}">
          <p14:sldIdLst/>
        </p14:section>
        <p14:section name="End" id="{FFE70384-CA50-1D47-B215-EE55D93D452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CCCCCC"/>
    <a:srgbClr val="D9222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E5092B-B23F-4BAD-8F5E-0D007888F229}" v="4703" dt="2026-02-03T18:55:58.882"/>
    <p1510:client id="{A7FF0C7E-E055-4A82-87D1-2C146D4C6B9A}" v="2595" dt="2026-02-03T21:23:14.433"/>
    <p1510:client id="{B75F6001-F92C-9F42-4854-004F81F051A9}" v="895" dt="2026-02-02T22:55:06.7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013" autoAdjust="0"/>
  </p:normalViewPr>
  <p:slideViewPr>
    <p:cSldViewPr snapToGrid="0">
      <p:cViewPr varScale="1">
        <p:scale>
          <a:sx n="73" d="100"/>
          <a:sy n="73" d="100"/>
        </p:scale>
        <p:origin x="1998"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C86AB-D957-4486-90C0-040D9FF4B80E}"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1673B994-5AE0-40DC-AE40-D16CEA6496D3}">
      <dgm:prSet phldrT="[Text]" phldr="0"/>
      <dgm:spPr/>
      <dgm:t>
        <a:bodyPr/>
        <a:lstStyle/>
        <a:p>
          <a:r>
            <a:rPr lang="en-US"/>
            <a:t>US Education Policy</a:t>
          </a:r>
        </a:p>
      </dgm:t>
    </dgm:pt>
    <dgm:pt modelId="{6974F522-A90E-41CD-A2C2-7A4109489860}" type="parTrans" cxnId="{95909AFD-EAE1-4C11-B4D8-273D8A7FFA74}">
      <dgm:prSet/>
      <dgm:spPr/>
      <dgm:t>
        <a:bodyPr/>
        <a:lstStyle/>
        <a:p>
          <a:endParaRPr lang="en-US"/>
        </a:p>
      </dgm:t>
    </dgm:pt>
    <dgm:pt modelId="{38534437-295D-4839-908E-DE72852D38C3}" type="sibTrans" cxnId="{95909AFD-EAE1-4C11-B4D8-273D8A7FFA74}">
      <dgm:prSet/>
      <dgm:spPr/>
      <dgm:t>
        <a:bodyPr/>
        <a:lstStyle/>
        <a:p>
          <a:endParaRPr lang="en-US"/>
        </a:p>
      </dgm:t>
    </dgm:pt>
    <dgm:pt modelId="{15B26CF6-5B30-4FE6-8745-2DA16DEC7FCE}">
      <dgm:prSet phldrT="[Text]" phldr="0"/>
      <dgm:spPr/>
      <dgm:t>
        <a:bodyPr/>
        <a:lstStyle/>
        <a:p>
          <a:r>
            <a:rPr lang="en-US"/>
            <a:t>Texas State Education Policy</a:t>
          </a:r>
        </a:p>
      </dgm:t>
    </dgm:pt>
    <dgm:pt modelId="{8EEF3080-4E4D-4865-90D3-8D617E6EDDF4}" type="parTrans" cxnId="{4993138C-B346-4CFF-BF30-7913E200F4FE}">
      <dgm:prSet/>
      <dgm:spPr/>
      <dgm:t>
        <a:bodyPr/>
        <a:lstStyle/>
        <a:p>
          <a:endParaRPr lang="en-US"/>
        </a:p>
      </dgm:t>
    </dgm:pt>
    <dgm:pt modelId="{46685B8F-9DFC-4B86-97B6-DD93EF4285FB}" type="sibTrans" cxnId="{4993138C-B346-4CFF-BF30-7913E200F4FE}">
      <dgm:prSet/>
      <dgm:spPr/>
      <dgm:t>
        <a:bodyPr/>
        <a:lstStyle/>
        <a:p>
          <a:endParaRPr lang="en-US"/>
        </a:p>
      </dgm:t>
    </dgm:pt>
    <dgm:pt modelId="{0C595D3D-275B-43F4-B4EC-ED4066536243}">
      <dgm:prSet phldrT="[Text]" phldr="0"/>
      <dgm:spPr/>
      <dgm:t>
        <a:bodyPr/>
        <a:lstStyle/>
        <a:p>
          <a:pPr rtl="0"/>
          <a:r>
            <a:rPr lang="en-US"/>
            <a:t>ISD </a:t>
          </a:r>
          <a:r>
            <a:rPr lang="en-US">
              <a:latin typeface="Aptos Display" panose="02110004020202020204"/>
            </a:rPr>
            <a:t>Discipline Policy</a:t>
          </a:r>
          <a:endParaRPr lang="en-US"/>
        </a:p>
      </dgm:t>
    </dgm:pt>
    <dgm:pt modelId="{B8ACD0A1-C8D6-4CF9-9136-9F851CA0530F}" type="parTrans" cxnId="{64C47A67-1D7D-4245-9B8C-CD4530DBB306}">
      <dgm:prSet/>
      <dgm:spPr/>
      <dgm:t>
        <a:bodyPr/>
        <a:lstStyle/>
        <a:p>
          <a:endParaRPr lang="en-US"/>
        </a:p>
      </dgm:t>
    </dgm:pt>
    <dgm:pt modelId="{0041C1F1-61D5-4379-A82D-430AC8B8F4BA}" type="sibTrans" cxnId="{64C47A67-1D7D-4245-9B8C-CD4530DBB306}">
      <dgm:prSet/>
      <dgm:spPr/>
      <dgm:t>
        <a:bodyPr/>
        <a:lstStyle/>
        <a:p>
          <a:endParaRPr lang="en-US"/>
        </a:p>
      </dgm:t>
    </dgm:pt>
    <dgm:pt modelId="{BD949F13-1A9F-458A-8DE0-749C4534D408}" type="pres">
      <dgm:prSet presAssocID="{586C86AB-D957-4486-90C0-040D9FF4B80E}" presName="Name0" presStyleCnt="0">
        <dgm:presLayoutVars>
          <dgm:chMax val="7"/>
          <dgm:resizeHandles val="exact"/>
        </dgm:presLayoutVars>
      </dgm:prSet>
      <dgm:spPr/>
    </dgm:pt>
    <dgm:pt modelId="{2D1BC227-A6E9-4B73-9BED-D0883ED87F37}" type="pres">
      <dgm:prSet presAssocID="{586C86AB-D957-4486-90C0-040D9FF4B80E}" presName="comp1" presStyleCnt="0"/>
      <dgm:spPr/>
    </dgm:pt>
    <dgm:pt modelId="{532A9BAC-F260-46D1-9FE6-9D8F0CD1291F}" type="pres">
      <dgm:prSet presAssocID="{586C86AB-D957-4486-90C0-040D9FF4B80E}" presName="circle1" presStyleLbl="node1" presStyleIdx="0" presStyleCnt="3" custLinFactNeighborX="4709" custLinFactNeighborY="4057"/>
      <dgm:spPr/>
    </dgm:pt>
    <dgm:pt modelId="{B63D6AC2-7E2C-4C42-BF58-61631983EB0E}" type="pres">
      <dgm:prSet presAssocID="{586C86AB-D957-4486-90C0-040D9FF4B80E}" presName="c1text" presStyleLbl="node1" presStyleIdx="0" presStyleCnt="3">
        <dgm:presLayoutVars>
          <dgm:bulletEnabled val="1"/>
        </dgm:presLayoutVars>
      </dgm:prSet>
      <dgm:spPr/>
    </dgm:pt>
    <dgm:pt modelId="{5EE199BE-A812-421B-8057-0CFA9B7D6F63}" type="pres">
      <dgm:prSet presAssocID="{586C86AB-D957-4486-90C0-040D9FF4B80E}" presName="comp2" presStyleCnt="0"/>
      <dgm:spPr/>
    </dgm:pt>
    <dgm:pt modelId="{C7EB5A9B-3188-48C4-BFC3-90C374A54960}" type="pres">
      <dgm:prSet presAssocID="{586C86AB-D957-4486-90C0-040D9FF4B80E}" presName="circle2" presStyleLbl="node1" presStyleIdx="1" presStyleCnt="3"/>
      <dgm:spPr/>
    </dgm:pt>
    <dgm:pt modelId="{55E3E5C0-2D40-4972-BACD-1656BDA316EB}" type="pres">
      <dgm:prSet presAssocID="{586C86AB-D957-4486-90C0-040D9FF4B80E}" presName="c2text" presStyleLbl="node1" presStyleIdx="1" presStyleCnt="3">
        <dgm:presLayoutVars>
          <dgm:bulletEnabled val="1"/>
        </dgm:presLayoutVars>
      </dgm:prSet>
      <dgm:spPr/>
    </dgm:pt>
    <dgm:pt modelId="{CD345BDA-87FA-445C-9C6A-5761B8540995}" type="pres">
      <dgm:prSet presAssocID="{586C86AB-D957-4486-90C0-040D9FF4B80E}" presName="comp3" presStyleCnt="0"/>
      <dgm:spPr/>
    </dgm:pt>
    <dgm:pt modelId="{6644FE7C-BFEB-4BFD-B218-C9E92FA2E5AD}" type="pres">
      <dgm:prSet presAssocID="{586C86AB-D957-4486-90C0-040D9FF4B80E}" presName="circle3" presStyleLbl="node1" presStyleIdx="2" presStyleCnt="3"/>
      <dgm:spPr/>
    </dgm:pt>
    <dgm:pt modelId="{988A8F7B-DC1B-474C-9AD5-DE294F1F106E}" type="pres">
      <dgm:prSet presAssocID="{586C86AB-D957-4486-90C0-040D9FF4B80E}" presName="c3text" presStyleLbl="node1" presStyleIdx="2" presStyleCnt="3">
        <dgm:presLayoutVars>
          <dgm:bulletEnabled val="1"/>
        </dgm:presLayoutVars>
      </dgm:prSet>
      <dgm:spPr/>
    </dgm:pt>
  </dgm:ptLst>
  <dgm:cxnLst>
    <dgm:cxn modelId="{ADC74601-8397-4FAE-A50B-859C236057F5}" type="presOf" srcId="{0C595D3D-275B-43F4-B4EC-ED4066536243}" destId="{988A8F7B-DC1B-474C-9AD5-DE294F1F106E}" srcOrd="1" destOrd="0" presId="urn:microsoft.com/office/officeart/2005/8/layout/venn2"/>
    <dgm:cxn modelId="{F5A5290B-9606-4D82-97CC-6FB839E265CB}" type="presOf" srcId="{0C595D3D-275B-43F4-B4EC-ED4066536243}" destId="{6644FE7C-BFEB-4BFD-B218-C9E92FA2E5AD}" srcOrd="0" destOrd="0" presId="urn:microsoft.com/office/officeart/2005/8/layout/venn2"/>
    <dgm:cxn modelId="{DBEA1A30-388F-43E8-A80B-A60699CA7C0E}" type="presOf" srcId="{1673B994-5AE0-40DC-AE40-D16CEA6496D3}" destId="{B63D6AC2-7E2C-4C42-BF58-61631983EB0E}" srcOrd="1" destOrd="0" presId="urn:microsoft.com/office/officeart/2005/8/layout/venn2"/>
    <dgm:cxn modelId="{EB555546-4686-4BC7-8A62-E7280A158BC8}" type="presOf" srcId="{1673B994-5AE0-40DC-AE40-D16CEA6496D3}" destId="{532A9BAC-F260-46D1-9FE6-9D8F0CD1291F}" srcOrd="0" destOrd="0" presId="urn:microsoft.com/office/officeart/2005/8/layout/venn2"/>
    <dgm:cxn modelId="{64C47A67-1D7D-4245-9B8C-CD4530DBB306}" srcId="{586C86AB-D957-4486-90C0-040D9FF4B80E}" destId="{0C595D3D-275B-43F4-B4EC-ED4066536243}" srcOrd="2" destOrd="0" parTransId="{B8ACD0A1-C8D6-4CF9-9136-9F851CA0530F}" sibTransId="{0041C1F1-61D5-4379-A82D-430AC8B8F4BA}"/>
    <dgm:cxn modelId="{E162C96A-A61D-4862-B7C1-321962F4DF06}" type="presOf" srcId="{15B26CF6-5B30-4FE6-8745-2DA16DEC7FCE}" destId="{C7EB5A9B-3188-48C4-BFC3-90C374A54960}" srcOrd="0" destOrd="0" presId="urn:microsoft.com/office/officeart/2005/8/layout/venn2"/>
    <dgm:cxn modelId="{4FC51D8B-B4A1-4BA8-97E2-652D95EE0664}" type="presOf" srcId="{586C86AB-D957-4486-90C0-040D9FF4B80E}" destId="{BD949F13-1A9F-458A-8DE0-749C4534D408}" srcOrd="0" destOrd="0" presId="urn:microsoft.com/office/officeart/2005/8/layout/venn2"/>
    <dgm:cxn modelId="{4993138C-B346-4CFF-BF30-7913E200F4FE}" srcId="{586C86AB-D957-4486-90C0-040D9FF4B80E}" destId="{15B26CF6-5B30-4FE6-8745-2DA16DEC7FCE}" srcOrd="1" destOrd="0" parTransId="{8EEF3080-4E4D-4865-90D3-8D617E6EDDF4}" sibTransId="{46685B8F-9DFC-4B86-97B6-DD93EF4285FB}"/>
    <dgm:cxn modelId="{065639F1-35AF-4916-8EA4-837B40287DF3}" type="presOf" srcId="{15B26CF6-5B30-4FE6-8745-2DA16DEC7FCE}" destId="{55E3E5C0-2D40-4972-BACD-1656BDA316EB}" srcOrd="1" destOrd="0" presId="urn:microsoft.com/office/officeart/2005/8/layout/venn2"/>
    <dgm:cxn modelId="{95909AFD-EAE1-4C11-B4D8-273D8A7FFA74}" srcId="{586C86AB-D957-4486-90C0-040D9FF4B80E}" destId="{1673B994-5AE0-40DC-AE40-D16CEA6496D3}" srcOrd="0" destOrd="0" parTransId="{6974F522-A90E-41CD-A2C2-7A4109489860}" sibTransId="{38534437-295D-4839-908E-DE72852D38C3}"/>
    <dgm:cxn modelId="{95EDF44B-521B-435B-884A-C4A85436A525}" type="presParOf" srcId="{BD949F13-1A9F-458A-8DE0-749C4534D408}" destId="{2D1BC227-A6E9-4B73-9BED-D0883ED87F37}" srcOrd="0" destOrd="0" presId="urn:microsoft.com/office/officeart/2005/8/layout/venn2"/>
    <dgm:cxn modelId="{0B179DF5-872C-4DE1-9C77-845292CA989F}" type="presParOf" srcId="{2D1BC227-A6E9-4B73-9BED-D0883ED87F37}" destId="{532A9BAC-F260-46D1-9FE6-9D8F0CD1291F}" srcOrd="0" destOrd="0" presId="urn:microsoft.com/office/officeart/2005/8/layout/venn2"/>
    <dgm:cxn modelId="{C5690688-73F0-4061-BCBD-14CFFF810691}" type="presParOf" srcId="{2D1BC227-A6E9-4B73-9BED-D0883ED87F37}" destId="{B63D6AC2-7E2C-4C42-BF58-61631983EB0E}" srcOrd="1" destOrd="0" presId="urn:microsoft.com/office/officeart/2005/8/layout/venn2"/>
    <dgm:cxn modelId="{3FC51DCB-70DB-4845-A028-24FF42F0E782}" type="presParOf" srcId="{BD949F13-1A9F-458A-8DE0-749C4534D408}" destId="{5EE199BE-A812-421B-8057-0CFA9B7D6F63}" srcOrd="1" destOrd="0" presId="urn:microsoft.com/office/officeart/2005/8/layout/venn2"/>
    <dgm:cxn modelId="{3A2C4DA5-327D-49F4-A51F-A30485A008A5}" type="presParOf" srcId="{5EE199BE-A812-421B-8057-0CFA9B7D6F63}" destId="{C7EB5A9B-3188-48C4-BFC3-90C374A54960}" srcOrd="0" destOrd="0" presId="urn:microsoft.com/office/officeart/2005/8/layout/venn2"/>
    <dgm:cxn modelId="{A9BDE46C-0626-456B-8F54-8DD714A6D3A5}" type="presParOf" srcId="{5EE199BE-A812-421B-8057-0CFA9B7D6F63}" destId="{55E3E5C0-2D40-4972-BACD-1656BDA316EB}" srcOrd="1" destOrd="0" presId="urn:microsoft.com/office/officeart/2005/8/layout/venn2"/>
    <dgm:cxn modelId="{885AB2C7-EE1F-4758-B620-CA549718B5D2}" type="presParOf" srcId="{BD949F13-1A9F-458A-8DE0-749C4534D408}" destId="{CD345BDA-87FA-445C-9C6A-5761B8540995}" srcOrd="2" destOrd="0" presId="urn:microsoft.com/office/officeart/2005/8/layout/venn2"/>
    <dgm:cxn modelId="{3B9D9F08-0757-41F2-BC9F-64EB4EACE42E}" type="presParOf" srcId="{CD345BDA-87FA-445C-9C6A-5761B8540995}" destId="{6644FE7C-BFEB-4BFD-B218-C9E92FA2E5AD}" srcOrd="0" destOrd="0" presId="urn:microsoft.com/office/officeart/2005/8/layout/venn2"/>
    <dgm:cxn modelId="{F03AB1D3-0724-4FDD-B563-604651905AE9}" type="presParOf" srcId="{CD345BDA-87FA-445C-9C6A-5761B8540995}" destId="{988A8F7B-DC1B-474C-9AD5-DE294F1F106E}"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6C86AB-D957-4486-90C0-040D9FF4B80E}"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1673B994-5AE0-40DC-AE40-D16CEA6496D3}">
      <dgm:prSet phldrT="[Text]" phldr="0"/>
      <dgm:spPr/>
      <dgm:t>
        <a:bodyPr/>
        <a:lstStyle/>
        <a:p>
          <a:r>
            <a:rPr lang="en-US"/>
            <a:t>US Education Policy</a:t>
          </a:r>
        </a:p>
      </dgm:t>
    </dgm:pt>
    <dgm:pt modelId="{6974F522-A90E-41CD-A2C2-7A4109489860}" type="parTrans" cxnId="{95909AFD-EAE1-4C11-B4D8-273D8A7FFA74}">
      <dgm:prSet/>
      <dgm:spPr/>
      <dgm:t>
        <a:bodyPr/>
        <a:lstStyle/>
        <a:p>
          <a:endParaRPr lang="en-US"/>
        </a:p>
      </dgm:t>
    </dgm:pt>
    <dgm:pt modelId="{38534437-295D-4839-908E-DE72852D38C3}" type="sibTrans" cxnId="{95909AFD-EAE1-4C11-B4D8-273D8A7FFA74}">
      <dgm:prSet/>
      <dgm:spPr/>
      <dgm:t>
        <a:bodyPr/>
        <a:lstStyle/>
        <a:p>
          <a:endParaRPr lang="en-US"/>
        </a:p>
      </dgm:t>
    </dgm:pt>
    <dgm:pt modelId="{15B26CF6-5B30-4FE6-8745-2DA16DEC7FCE}">
      <dgm:prSet phldrT="[Text]" phldr="0"/>
      <dgm:spPr/>
      <dgm:t>
        <a:bodyPr/>
        <a:lstStyle/>
        <a:p>
          <a:r>
            <a:rPr lang="en-US"/>
            <a:t>Texas State Education Policy</a:t>
          </a:r>
        </a:p>
      </dgm:t>
    </dgm:pt>
    <dgm:pt modelId="{8EEF3080-4E4D-4865-90D3-8D617E6EDDF4}" type="parTrans" cxnId="{4993138C-B346-4CFF-BF30-7913E200F4FE}">
      <dgm:prSet/>
      <dgm:spPr/>
      <dgm:t>
        <a:bodyPr/>
        <a:lstStyle/>
        <a:p>
          <a:endParaRPr lang="en-US"/>
        </a:p>
      </dgm:t>
    </dgm:pt>
    <dgm:pt modelId="{46685B8F-9DFC-4B86-97B6-DD93EF4285FB}" type="sibTrans" cxnId="{4993138C-B346-4CFF-BF30-7913E200F4FE}">
      <dgm:prSet/>
      <dgm:spPr/>
      <dgm:t>
        <a:bodyPr/>
        <a:lstStyle/>
        <a:p>
          <a:endParaRPr lang="en-US"/>
        </a:p>
      </dgm:t>
    </dgm:pt>
    <dgm:pt modelId="{0C595D3D-275B-43F4-B4EC-ED4066536243}">
      <dgm:prSet phldrT="[Text]" phldr="0"/>
      <dgm:spPr/>
      <dgm:t>
        <a:bodyPr/>
        <a:lstStyle/>
        <a:p>
          <a:pPr rtl="0"/>
          <a:r>
            <a:rPr lang="en-US"/>
            <a:t>ISD </a:t>
          </a:r>
          <a:r>
            <a:rPr lang="en-US">
              <a:latin typeface="Aptos Display" panose="02110004020202020204"/>
            </a:rPr>
            <a:t>Discipline Policy</a:t>
          </a:r>
          <a:endParaRPr lang="en-US"/>
        </a:p>
      </dgm:t>
    </dgm:pt>
    <dgm:pt modelId="{B8ACD0A1-C8D6-4CF9-9136-9F851CA0530F}" type="parTrans" cxnId="{64C47A67-1D7D-4245-9B8C-CD4530DBB306}">
      <dgm:prSet/>
      <dgm:spPr/>
      <dgm:t>
        <a:bodyPr/>
        <a:lstStyle/>
        <a:p>
          <a:endParaRPr lang="en-US"/>
        </a:p>
      </dgm:t>
    </dgm:pt>
    <dgm:pt modelId="{0041C1F1-61D5-4379-A82D-430AC8B8F4BA}" type="sibTrans" cxnId="{64C47A67-1D7D-4245-9B8C-CD4530DBB306}">
      <dgm:prSet/>
      <dgm:spPr/>
      <dgm:t>
        <a:bodyPr/>
        <a:lstStyle/>
        <a:p>
          <a:endParaRPr lang="en-US"/>
        </a:p>
      </dgm:t>
    </dgm:pt>
    <dgm:pt modelId="{BD949F13-1A9F-458A-8DE0-749C4534D408}" type="pres">
      <dgm:prSet presAssocID="{586C86AB-D957-4486-90C0-040D9FF4B80E}" presName="Name0" presStyleCnt="0">
        <dgm:presLayoutVars>
          <dgm:chMax val="7"/>
          <dgm:resizeHandles val="exact"/>
        </dgm:presLayoutVars>
      </dgm:prSet>
      <dgm:spPr/>
    </dgm:pt>
    <dgm:pt modelId="{2D1BC227-A6E9-4B73-9BED-D0883ED87F37}" type="pres">
      <dgm:prSet presAssocID="{586C86AB-D957-4486-90C0-040D9FF4B80E}" presName="comp1" presStyleCnt="0"/>
      <dgm:spPr/>
    </dgm:pt>
    <dgm:pt modelId="{532A9BAC-F260-46D1-9FE6-9D8F0CD1291F}" type="pres">
      <dgm:prSet presAssocID="{586C86AB-D957-4486-90C0-040D9FF4B80E}" presName="circle1" presStyleLbl="node1" presStyleIdx="0" presStyleCnt="3" custLinFactNeighborX="4709" custLinFactNeighborY="4057"/>
      <dgm:spPr/>
    </dgm:pt>
    <dgm:pt modelId="{B63D6AC2-7E2C-4C42-BF58-61631983EB0E}" type="pres">
      <dgm:prSet presAssocID="{586C86AB-D957-4486-90C0-040D9FF4B80E}" presName="c1text" presStyleLbl="node1" presStyleIdx="0" presStyleCnt="3">
        <dgm:presLayoutVars>
          <dgm:bulletEnabled val="1"/>
        </dgm:presLayoutVars>
      </dgm:prSet>
      <dgm:spPr/>
    </dgm:pt>
    <dgm:pt modelId="{5EE199BE-A812-421B-8057-0CFA9B7D6F63}" type="pres">
      <dgm:prSet presAssocID="{586C86AB-D957-4486-90C0-040D9FF4B80E}" presName="comp2" presStyleCnt="0"/>
      <dgm:spPr/>
    </dgm:pt>
    <dgm:pt modelId="{C7EB5A9B-3188-48C4-BFC3-90C374A54960}" type="pres">
      <dgm:prSet presAssocID="{586C86AB-D957-4486-90C0-040D9FF4B80E}" presName="circle2" presStyleLbl="node1" presStyleIdx="1" presStyleCnt="3"/>
      <dgm:spPr/>
    </dgm:pt>
    <dgm:pt modelId="{55E3E5C0-2D40-4972-BACD-1656BDA316EB}" type="pres">
      <dgm:prSet presAssocID="{586C86AB-D957-4486-90C0-040D9FF4B80E}" presName="c2text" presStyleLbl="node1" presStyleIdx="1" presStyleCnt="3">
        <dgm:presLayoutVars>
          <dgm:bulletEnabled val="1"/>
        </dgm:presLayoutVars>
      </dgm:prSet>
      <dgm:spPr/>
    </dgm:pt>
    <dgm:pt modelId="{CD345BDA-87FA-445C-9C6A-5761B8540995}" type="pres">
      <dgm:prSet presAssocID="{586C86AB-D957-4486-90C0-040D9FF4B80E}" presName="comp3" presStyleCnt="0"/>
      <dgm:spPr/>
    </dgm:pt>
    <dgm:pt modelId="{6644FE7C-BFEB-4BFD-B218-C9E92FA2E5AD}" type="pres">
      <dgm:prSet presAssocID="{586C86AB-D957-4486-90C0-040D9FF4B80E}" presName="circle3" presStyleLbl="node1" presStyleIdx="2" presStyleCnt="3"/>
      <dgm:spPr/>
    </dgm:pt>
    <dgm:pt modelId="{988A8F7B-DC1B-474C-9AD5-DE294F1F106E}" type="pres">
      <dgm:prSet presAssocID="{586C86AB-D957-4486-90C0-040D9FF4B80E}" presName="c3text" presStyleLbl="node1" presStyleIdx="2" presStyleCnt="3">
        <dgm:presLayoutVars>
          <dgm:bulletEnabled val="1"/>
        </dgm:presLayoutVars>
      </dgm:prSet>
      <dgm:spPr/>
    </dgm:pt>
  </dgm:ptLst>
  <dgm:cxnLst>
    <dgm:cxn modelId="{ADC74601-8397-4FAE-A50B-859C236057F5}" type="presOf" srcId="{0C595D3D-275B-43F4-B4EC-ED4066536243}" destId="{988A8F7B-DC1B-474C-9AD5-DE294F1F106E}" srcOrd="1" destOrd="0" presId="urn:microsoft.com/office/officeart/2005/8/layout/venn2"/>
    <dgm:cxn modelId="{F5A5290B-9606-4D82-97CC-6FB839E265CB}" type="presOf" srcId="{0C595D3D-275B-43F4-B4EC-ED4066536243}" destId="{6644FE7C-BFEB-4BFD-B218-C9E92FA2E5AD}" srcOrd="0" destOrd="0" presId="urn:microsoft.com/office/officeart/2005/8/layout/venn2"/>
    <dgm:cxn modelId="{DBEA1A30-388F-43E8-A80B-A60699CA7C0E}" type="presOf" srcId="{1673B994-5AE0-40DC-AE40-D16CEA6496D3}" destId="{B63D6AC2-7E2C-4C42-BF58-61631983EB0E}" srcOrd="1" destOrd="0" presId="urn:microsoft.com/office/officeart/2005/8/layout/venn2"/>
    <dgm:cxn modelId="{EB555546-4686-4BC7-8A62-E7280A158BC8}" type="presOf" srcId="{1673B994-5AE0-40DC-AE40-D16CEA6496D3}" destId="{532A9BAC-F260-46D1-9FE6-9D8F0CD1291F}" srcOrd="0" destOrd="0" presId="urn:microsoft.com/office/officeart/2005/8/layout/venn2"/>
    <dgm:cxn modelId="{64C47A67-1D7D-4245-9B8C-CD4530DBB306}" srcId="{586C86AB-D957-4486-90C0-040D9FF4B80E}" destId="{0C595D3D-275B-43F4-B4EC-ED4066536243}" srcOrd="2" destOrd="0" parTransId="{B8ACD0A1-C8D6-4CF9-9136-9F851CA0530F}" sibTransId="{0041C1F1-61D5-4379-A82D-430AC8B8F4BA}"/>
    <dgm:cxn modelId="{E162C96A-A61D-4862-B7C1-321962F4DF06}" type="presOf" srcId="{15B26CF6-5B30-4FE6-8745-2DA16DEC7FCE}" destId="{C7EB5A9B-3188-48C4-BFC3-90C374A54960}" srcOrd="0" destOrd="0" presId="urn:microsoft.com/office/officeart/2005/8/layout/venn2"/>
    <dgm:cxn modelId="{4FC51D8B-B4A1-4BA8-97E2-652D95EE0664}" type="presOf" srcId="{586C86AB-D957-4486-90C0-040D9FF4B80E}" destId="{BD949F13-1A9F-458A-8DE0-749C4534D408}" srcOrd="0" destOrd="0" presId="urn:microsoft.com/office/officeart/2005/8/layout/venn2"/>
    <dgm:cxn modelId="{4993138C-B346-4CFF-BF30-7913E200F4FE}" srcId="{586C86AB-D957-4486-90C0-040D9FF4B80E}" destId="{15B26CF6-5B30-4FE6-8745-2DA16DEC7FCE}" srcOrd="1" destOrd="0" parTransId="{8EEF3080-4E4D-4865-90D3-8D617E6EDDF4}" sibTransId="{46685B8F-9DFC-4B86-97B6-DD93EF4285FB}"/>
    <dgm:cxn modelId="{065639F1-35AF-4916-8EA4-837B40287DF3}" type="presOf" srcId="{15B26CF6-5B30-4FE6-8745-2DA16DEC7FCE}" destId="{55E3E5C0-2D40-4972-BACD-1656BDA316EB}" srcOrd="1" destOrd="0" presId="urn:microsoft.com/office/officeart/2005/8/layout/venn2"/>
    <dgm:cxn modelId="{95909AFD-EAE1-4C11-B4D8-273D8A7FFA74}" srcId="{586C86AB-D957-4486-90C0-040D9FF4B80E}" destId="{1673B994-5AE0-40DC-AE40-D16CEA6496D3}" srcOrd="0" destOrd="0" parTransId="{6974F522-A90E-41CD-A2C2-7A4109489860}" sibTransId="{38534437-295D-4839-908E-DE72852D38C3}"/>
    <dgm:cxn modelId="{95EDF44B-521B-435B-884A-C4A85436A525}" type="presParOf" srcId="{BD949F13-1A9F-458A-8DE0-749C4534D408}" destId="{2D1BC227-A6E9-4B73-9BED-D0883ED87F37}" srcOrd="0" destOrd="0" presId="urn:microsoft.com/office/officeart/2005/8/layout/venn2"/>
    <dgm:cxn modelId="{0B179DF5-872C-4DE1-9C77-845292CA989F}" type="presParOf" srcId="{2D1BC227-A6E9-4B73-9BED-D0883ED87F37}" destId="{532A9BAC-F260-46D1-9FE6-9D8F0CD1291F}" srcOrd="0" destOrd="0" presId="urn:microsoft.com/office/officeart/2005/8/layout/venn2"/>
    <dgm:cxn modelId="{C5690688-73F0-4061-BCBD-14CFFF810691}" type="presParOf" srcId="{2D1BC227-A6E9-4B73-9BED-D0883ED87F37}" destId="{B63D6AC2-7E2C-4C42-BF58-61631983EB0E}" srcOrd="1" destOrd="0" presId="urn:microsoft.com/office/officeart/2005/8/layout/venn2"/>
    <dgm:cxn modelId="{3FC51DCB-70DB-4845-A028-24FF42F0E782}" type="presParOf" srcId="{BD949F13-1A9F-458A-8DE0-749C4534D408}" destId="{5EE199BE-A812-421B-8057-0CFA9B7D6F63}" srcOrd="1" destOrd="0" presId="urn:microsoft.com/office/officeart/2005/8/layout/venn2"/>
    <dgm:cxn modelId="{3A2C4DA5-327D-49F4-A51F-A30485A008A5}" type="presParOf" srcId="{5EE199BE-A812-421B-8057-0CFA9B7D6F63}" destId="{C7EB5A9B-3188-48C4-BFC3-90C374A54960}" srcOrd="0" destOrd="0" presId="urn:microsoft.com/office/officeart/2005/8/layout/venn2"/>
    <dgm:cxn modelId="{A9BDE46C-0626-456B-8F54-8DD714A6D3A5}" type="presParOf" srcId="{5EE199BE-A812-421B-8057-0CFA9B7D6F63}" destId="{55E3E5C0-2D40-4972-BACD-1656BDA316EB}" srcOrd="1" destOrd="0" presId="urn:microsoft.com/office/officeart/2005/8/layout/venn2"/>
    <dgm:cxn modelId="{885AB2C7-EE1F-4758-B620-CA549718B5D2}" type="presParOf" srcId="{BD949F13-1A9F-458A-8DE0-749C4534D408}" destId="{CD345BDA-87FA-445C-9C6A-5761B8540995}" srcOrd="2" destOrd="0" presId="urn:microsoft.com/office/officeart/2005/8/layout/venn2"/>
    <dgm:cxn modelId="{3B9D9F08-0757-41F2-BC9F-64EB4EACE42E}" type="presParOf" srcId="{CD345BDA-87FA-445C-9C6A-5761B8540995}" destId="{6644FE7C-BFEB-4BFD-B218-C9E92FA2E5AD}" srcOrd="0" destOrd="0" presId="urn:microsoft.com/office/officeart/2005/8/layout/venn2"/>
    <dgm:cxn modelId="{F03AB1D3-0724-4FDD-B563-604651905AE9}" type="presParOf" srcId="{CD345BDA-87FA-445C-9C6A-5761B8540995}" destId="{988A8F7B-DC1B-474C-9AD5-DE294F1F106E}"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6C86AB-D957-4486-90C0-040D9FF4B80E}"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1673B994-5AE0-40DC-AE40-D16CEA6496D3}">
      <dgm:prSet phldrT="[Text]" phldr="0" custT="1"/>
      <dgm:spPr/>
      <dgm:t>
        <a:bodyPr/>
        <a:lstStyle/>
        <a:p>
          <a:r>
            <a:rPr lang="en-US" sz="1200" dirty="0"/>
            <a:t>Political System (Broadest Scope for Governing a Territory) </a:t>
          </a:r>
        </a:p>
      </dgm:t>
    </dgm:pt>
    <dgm:pt modelId="{6974F522-A90E-41CD-A2C2-7A4109489860}" type="parTrans" cxnId="{95909AFD-EAE1-4C11-B4D8-273D8A7FFA74}">
      <dgm:prSet/>
      <dgm:spPr/>
      <dgm:t>
        <a:bodyPr/>
        <a:lstStyle/>
        <a:p>
          <a:endParaRPr lang="en-US"/>
        </a:p>
      </dgm:t>
    </dgm:pt>
    <dgm:pt modelId="{38534437-295D-4839-908E-DE72852D38C3}" type="sibTrans" cxnId="{95909AFD-EAE1-4C11-B4D8-273D8A7FFA74}">
      <dgm:prSet/>
      <dgm:spPr/>
      <dgm:t>
        <a:bodyPr/>
        <a:lstStyle/>
        <a:p>
          <a:endParaRPr lang="en-US"/>
        </a:p>
      </dgm:t>
    </dgm:pt>
    <dgm:pt modelId="{15B26CF6-5B30-4FE6-8745-2DA16DEC7FCE}">
      <dgm:prSet phldrT="[Text]" phldr="0"/>
      <dgm:spPr/>
      <dgm:t>
        <a:bodyPr/>
        <a:lstStyle/>
        <a:p>
          <a:r>
            <a:rPr lang="en-US" dirty="0"/>
            <a:t>Policy Subsystem</a:t>
          </a:r>
        </a:p>
      </dgm:t>
    </dgm:pt>
    <dgm:pt modelId="{8EEF3080-4E4D-4865-90D3-8D617E6EDDF4}" type="parTrans" cxnId="{4993138C-B346-4CFF-BF30-7913E200F4FE}">
      <dgm:prSet/>
      <dgm:spPr/>
      <dgm:t>
        <a:bodyPr/>
        <a:lstStyle/>
        <a:p>
          <a:endParaRPr lang="en-US"/>
        </a:p>
      </dgm:t>
    </dgm:pt>
    <dgm:pt modelId="{46685B8F-9DFC-4B86-97B6-DD93EF4285FB}" type="sibTrans" cxnId="{4993138C-B346-4CFF-BF30-7913E200F4FE}">
      <dgm:prSet/>
      <dgm:spPr/>
      <dgm:t>
        <a:bodyPr/>
        <a:lstStyle/>
        <a:p>
          <a:endParaRPr lang="en-US"/>
        </a:p>
      </dgm:t>
    </dgm:pt>
    <dgm:pt modelId="{0C595D3D-275B-43F4-B4EC-ED4066536243}">
      <dgm:prSet phldrT="[Text]" phldr="0"/>
      <dgm:spPr/>
      <dgm:t>
        <a:bodyPr/>
        <a:lstStyle/>
        <a:p>
          <a:pPr rtl="0"/>
          <a:r>
            <a:rPr lang="en-US" dirty="0"/>
            <a:t>Policy Action Situations </a:t>
          </a:r>
        </a:p>
      </dgm:t>
    </dgm:pt>
    <dgm:pt modelId="{B8ACD0A1-C8D6-4CF9-9136-9F851CA0530F}" type="parTrans" cxnId="{64C47A67-1D7D-4245-9B8C-CD4530DBB306}">
      <dgm:prSet/>
      <dgm:spPr/>
      <dgm:t>
        <a:bodyPr/>
        <a:lstStyle/>
        <a:p>
          <a:endParaRPr lang="en-US"/>
        </a:p>
      </dgm:t>
    </dgm:pt>
    <dgm:pt modelId="{0041C1F1-61D5-4379-A82D-430AC8B8F4BA}" type="sibTrans" cxnId="{64C47A67-1D7D-4245-9B8C-CD4530DBB306}">
      <dgm:prSet/>
      <dgm:spPr/>
      <dgm:t>
        <a:bodyPr/>
        <a:lstStyle/>
        <a:p>
          <a:endParaRPr lang="en-US"/>
        </a:p>
      </dgm:t>
    </dgm:pt>
    <dgm:pt modelId="{BD949F13-1A9F-458A-8DE0-749C4534D408}" type="pres">
      <dgm:prSet presAssocID="{586C86AB-D957-4486-90C0-040D9FF4B80E}" presName="Name0" presStyleCnt="0">
        <dgm:presLayoutVars>
          <dgm:chMax val="7"/>
          <dgm:resizeHandles val="exact"/>
        </dgm:presLayoutVars>
      </dgm:prSet>
      <dgm:spPr/>
    </dgm:pt>
    <dgm:pt modelId="{2D1BC227-A6E9-4B73-9BED-D0883ED87F37}" type="pres">
      <dgm:prSet presAssocID="{586C86AB-D957-4486-90C0-040D9FF4B80E}" presName="comp1" presStyleCnt="0"/>
      <dgm:spPr/>
    </dgm:pt>
    <dgm:pt modelId="{532A9BAC-F260-46D1-9FE6-9D8F0CD1291F}" type="pres">
      <dgm:prSet presAssocID="{586C86AB-D957-4486-90C0-040D9FF4B80E}" presName="circle1" presStyleLbl="node1" presStyleIdx="0" presStyleCnt="3" custLinFactNeighborX="4709" custLinFactNeighborY="4057"/>
      <dgm:spPr/>
    </dgm:pt>
    <dgm:pt modelId="{B63D6AC2-7E2C-4C42-BF58-61631983EB0E}" type="pres">
      <dgm:prSet presAssocID="{586C86AB-D957-4486-90C0-040D9FF4B80E}" presName="c1text" presStyleLbl="node1" presStyleIdx="0" presStyleCnt="3">
        <dgm:presLayoutVars>
          <dgm:bulletEnabled val="1"/>
        </dgm:presLayoutVars>
      </dgm:prSet>
      <dgm:spPr/>
    </dgm:pt>
    <dgm:pt modelId="{5EE199BE-A812-421B-8057-0CFA9B7D6F63}" type="pres">
      <dgm:prSet presAssocID="{586C86AB-D957-4486-90C0-040D9FF4B80E}" presName="comp2" presStyleCnt="0"/>
      <dgm:spPr/>
    </dgm:pt>
    <dgm:pt modelId="{C7EB5A9B-3188-48C4-BFC3-90C374A54960}" type="pres">
      <dgm:prSet presAssocID="{586C86AB-D957-4486-90C0-040D9FF4B80E}" presName="circle2" presStyleLbl="node1" presStyleIdx="1" presStyleCnt="3"/>
      <dgm:spPr/>
    </dgm:pt>
    <dgm:pt modelId="{55E3E5C0-2D40-4972-BACD-1656BDA316EB}" type="pres">
      <dgm:prSet presAssocID="{586C86AB-D957-4486-90C0-040D9FF4B80E}" presName="c2text" presStyleLbl="node1" presStyleIdx="1" presStyleCnt="3">
        <dgm:presLayoutVars>
          <dgm:bulletEnabled val="1"/>
        </dgm:presLayoutVars>
      </dgm:prSet>
      <dgm:spPr/>
    </dgm:pt>
    <dgm:pt modelId="{CD345BDA-87FA-445C-9C6A-5761B8540995}" type="pres">
      <dgm:prSet presAssocID="{586C86AB-D957-4486-90C0-040D9FF4B80E}" presName="comp3" presStyleCnt="0"/>
      <dgm:spPr/>
    </dgm:pt>
    <dgm:pt modelId="{6644FE7C-BFEB-4BFD-B218-C9E92FA2E5AD}" type="pres">
      <dgm:prSet presAssocID="{586C86AB-D957-4486-90C0-040D9FF4B80E}" presName="circle3" presStyleLbl="node1" presStyleIdx="2" presStyleCnt="3" custLinFactNeighborX="-3034" custLinFactNeighborY="0"/>
      <dgm:spPr/>
    </dgm:pt>
    <dgm:pt modelId="{988A8F7B-DC1B-474C-9AD5-DE294F1F106E}" type="pres">
      <dgm:prSet presAssocID="{586C86AB-D957-4486-90C0-040D9FF4B80E}" presName="c3text" presStyleLbl="node1" presStyleIdx="2" presStyleCnt="3">
        <dgm:presLayoutVars>
          <dgm:bulletEnabled val="1"/>
        </dgm:presLayoutVars>
      </dgm:prSet>
      <dgm:spPr/>
    </dgm:pt>
  </dgm:ptLst>
  <dgm:cxnLst>
    <dgm:cxn modelId="{ADC74601-8397-4FAE-A50B-859C236057F5}" type="presOf" srcId="{0C595D3D-275B-43F4-B4EC-ED4066536243}" destId="{988A8F7B-DC1B-474C-9AD5-DE294F1F106E}" srcOrd="1" destOrd="0" presId="urn:microsoft.com/office/officeart/2005/8/layout/venn2"/>
    <dgm:cxn modelId="{F5A5290B-9606-4D82-97CC-6FB839E265CB}" type="presOf" srcId="{0C595D3D-275B-43F4-B4EC-ED4066536243}" destId="{6644FE7C-BFEB-4BFD-B218-C9E92FA2E5AD}" srcOrd="0" destOrd="0" presId="urn:microsoft.com/office/officeart/2005/8/layout/venn2"/>
    <dgm:cxn modelId="{DBEA1A30-388F-43E8-A80B-A60699CA7C0E}" type="presOf" srcId="{1673B994-5AE0-40DC-AE40-D16CEA6496D3}" destId="{B63D6AC2-7E2C-4C42-BF58-61631983EB0E}" srcOrd="1" destOrd="0" presId="urn:microsoft.com/office/officeart/2005/8/layout/venn2"/>
    <dgm:cxn modelId="{EB555546-4686-4BC7-8A62-E7280A158BC8}" type="presOf" srcId="{1673B994-5AE0-40DC-AE40-D16CEA6496D3}" destId="{532A9BAC-F260-46D1-9FE6-9D8F0CD1291F}" srcOrd="0" destOrd="0" presId="urn:microsoft.com/office/officeart/2005/8/layout/venn2"/>
    <dgm:cxn modelId="{64C47A67-1D7D-4245-9B8C-CD4530DBB306}" srcId="{586C86AB-D957-4486-90C0-040D9FF4B80E}" destId="{0C595D3D-275B-43F4-B4EC-ED4066536243}" srcOrd="2" destOrd="0" parTransId="{B8ACD0A1-C8D6-4CF9-9136-9F851CA0530F}" sibTransId="{0041C1F1-61D5-4379-A82D-430AC8B8F4BA}"/>
    <dgm:cxn modelId="{E162C96A-A61D-4862-B7C1-321962F4DF06}" type="presOf" srcId="{15B26CF6-5B30-4FE6-8745-2DA16DEC7FCE}" destId="{C7EB5A9B-3188-48C4-BFC3-90C374A54960}" srcOrd="0" destOrd="0" presId="urn:microsoft.com/office/officeart/2005/8/layout/venn2"/>
    <dgm:cxn modelId="{4FC51D8B-B4A1-4BA8-97E2-652D95EE0664}" type="presOf" srcId="{586C86AB-D957-4486-90C0-040D9FF4B80E}" destId="{BD949F13-1A9F-458A-8DE0-749C4534D408}" srcOrd="0" destOrd="0" presId="urn:microsoft.com/office/officeart/2005/8/layout/venn2"/>
    <dgm:cxn modelId="{4993138C-B346-4CFF-BF30-7913E200F4FE}" srcId="{586C86AB-D957-4486-90C0-040D9FF4B80E}" destId="{15B26CF6-5B30-4FE6-8745-2DA16DEC7FCE}" srcOrd="1" destOrd="0" parTransId="{8EEF3080-4E4D-4865-90D3-8D617E6EDDF4}" sibTransId="{46685B8F-9DFC-4B86-97B6-DD93EF4285FB}"/>
    <dgm:cxn modelId="{065639F1-35AF-4916-8EA4-837B40287DF3}" type="presOf" srcId="{15B26CF6-5B30-4FE6-8745-2DA16DEC7FCE}" destId="{55E3E5C0-2D40-4972-BACD-1656BDA316EB}" srcOrd="1" destOrd="0" presId="urn:microsoft.com/office/officeart/2005/8/layout/venn2"/>
    <dgm:cxn modelId="{95909AFD-EAE1-4C11-B4D8-273D8A7FFA74}" srcId="{586C86AB-D957-4486-90C0-040D9FF4B80E}" destId="{1673B994-5AE0-40DC-AE40-D16CEA6496D3}" srcOrd="0" destOrd="0" parTransId="{6974F522-A90E-41CD-A2C2-7A4109489860}" sibTransId="{38534437-295D-4839-908E-DE72852D38C3}"/>
    <dgm:cxn modelId="{95EDF44B-521B-435B-884A-C4A85436A525}" type="presParOf" srcId="{BD949F13-1A9F-458A-8DE0-749C4534D408}" destId="{2D1BC227-A6E9-4B73-9BED-D0883ED87F37}" srcOrd="0" destOrd="0" presId="urn:microsoft.com/office/officeart/2005/8/layout/venn2"/>
    <dgm:cxn modelId="{0B179DF5-872C-4DE1-9C77-845292CA989F}" type="presParOf" srcId="{2D1BC227-A6E9-4B73-9BED-D0883ED87F37}" destId="{532A9BAC-F260-46D1-9FE6-9D8F0CD1291F}" srcOrd="0" destOrd="0" presId="urn:microsoft.com/office/officeart/2005/8/layout/venn2"/>
    <dgm:cxn modelId="{C5690688-73F0-4061-BCBD-14CFFF810691}" type="presParOf" srcId="{2D1BC227-A6E9-4B73-9BED-D0883ED87F37}" destId="{B63D6AC2-7E2C-4C42-BF58-61631983EB0E}" srcOrd="1" destOrd="0" presId="urn:microsoft.com/office/officeart/2005/8/layout/venn2"/>
    <dgm:cxn modelId="{3FC51DCB-70DB-4845-A028-24FF42F0E782}" type="presParOf" srcId="{BD949F13-1A9F-458A-8DE0-749C4534D408}" destId="{5EE199BE-A812-421B-8057-0CFA9B7D6F63}" srcOrd="1" destOrd="0" presId="urn:microsoft.com/office/officeart/2005/8/layout/venn2"/>
    <dgm:cxn modelId="{3A2C4DA5-327D-49F4-A51F-A30485A008A5}" type="presParOf" srcId="{5EE199BE-A812-421B-8057-0CFA9B7D6F63}" destId="{C7EB5A9B-3188-48C4-BFC3-90C374A54960}" srcOrd="0" destOrd="0" presId="urn:microsoft.com/office/officeart/2005/8/layout/venn2"/>
    <dgm:cxn modelId="{A9BDE46C-0626-456B-8F54-8DD714A6D3A5}" type="presParOf" srcId="{5EE199BE-A812-421B-8057-0CFA9B7D6F63}" destId="{55E3E5C0-2D40-4972-BACD-1656BDA316EB}" srcOrd="1" destOrd="0" presId="urn:microsoft.com/office/officeart/2005/8/layout/venn2"/>
    <dgm:cxn modelId="{885AB2C7-EE1F-4758-B620-CA549718B5D2}" type="presParOf" srcId="{BD949F13-1A9F-458A-8DE0-749C4534D408}" destId="{CD345BDA-87FA-445C-9C6A-5761B8540995}" srcOrd="2" destOrd="0" presId="urn:microsoft.com/office/officeart/2005/8/layout/venn2"/>
    <dgm:cxn modelId="{3B9D9F08-0757-41F2-BC9F-64EB4EACE42E}" type="presParOf" srcId="{CD345BDA-87FA-445C-9C6A-5761B8540995}" destId="{6644FE7C-BFEB-4BFD-B218-C9E92FA2E5AD}" srcOrd="0" destOrd="0" presId="urn:microsoft.com/office/officeart/2005/8/layout/venn2"/>
    <dgm:cxn modelId="{F03AB1D3-0724-4FDD-B563-604651905AE9}" type="presParOf" srcId="{CD345BDA-87FA-445C-9C6A-5761B8540995}" destId="{988A8F7B-DC1B-474C-9AD5-DE294F1F106E}" srcOrd="1" destOrd="0" presId="urn:microsoft.com/office/officeart/2005/8/layout/ven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22043-CD1F-4C1F-9652-C99161F092DF}" type="doc">
      <dgm:prSet loTypeId="urn:microsoft.com/office/officeart/2005/8/layout/pyramid3" loCatId="pyramid" qsTypeId="urn:microsoft.com/office/officeart/2005/8/quickstyle/simple1" qsCatId="simple" csTypeId="urn:microsoft.com/office/officeart/2005/8/colors/accent1_2" csCatId="accent1" phldr="1"/>
      <dgm:spPr/>
      <dgm:t>
        <a:bodyPr/>
        <a:lstStyle/>
        <a:p>
          <a:endParaRPr lang="en-US"/>
        </a:p>
      </dgm:t>
    </dgm:pt>
    <dgm:pt modelId="{D0E46E52-48AA-452B-A0E2-BAEB244266C5}">
      <dgm:prSet phldrT="[Text]" phldr="0"/>
      <dgm:spPr/>
      <dgm:t>
        <a:bodyPr/>
        <a:lstStyle/>
        <a:p>
          <a:r>
            <a:rPr lang="en-US">
              <a:solidFill>
                <a:schemeClr val="bg1"/>
              </a:solidFill>
            </a:rPr>
            <a:t>Deep Core Beliefs</a:t>
          </a:r>
        </a:p>
      </dgm:t>
    </dgm:pt>
    <dgm:pt modelId="{2BE29F04-F1DC-4C25-9389-9FCE421EFEE2}" type="parTrans" cxnId="{91A2075C-BED1-4177-A24C-3A2292728D31}">
      <dgm:prSet/>
      <dgm:spPr/>
      <dgm:t>
        <a:bodyPr/>
        <a:lstStyle/>
        <a:p>
          <a:endParaRPr lang="en-US"/>
        </a:p>
      </dgm:t>
    </dgm:pt>
    <dgm:pt modelId="{9B6F298A-D048-4B87-B196-03C532B9D4F0}" type="sibTrans" cxnId="{91A2075C-BED1-4177-A24C-3A2292728D31}">
      <dgm:prSet/>
      <dgm:spPr/>
      <dgm:t>
        <a:bodyPr/>
        <a:lstStyle/>
        <a:p>
          <a:endParaRPr lang="en-US"/>
        </a:p>
      </dgm:t>
    </dgm:pt>
    <dgm:pt modelId="{3003E782-B90B-4F36-A3CB-FDB29F0E3B42}">
      <dgm:prSet phldrT="[Text]" phldr="0"/>
      <dgm:spPr/>
      <dgm:t>
        <a:bodyPr/>
        <a:lstStyle/>
        <a:p>
          <a:r>
            <a:rPr lang="en-US">
              <a:solidFill>
                <a:schemeClr val="bg1"/>
              </a:solidFill>
            </a:rPr>
            <a:t>Policy Core Beliefs</a:t>
          </a:r>
        </a:p>
      </dgm:t>
    </dgm:pt>
    <dgm:pt modelId="{B7E8B1F6-A8C9-4C39-81B8-13DDEFBB1535}" type="parTrans" cxnId="{85F3E346-4DF0-4B97-B721-18D2A99460AC}">
      <dgm:prSet/>
      <dgm:spPr/>
      <dgm:t>
        <a:bodyPr/>
        <a:lstStyle/>
        <a:p>
          <a:endParaRPr lang="en-US"/>
        </a:p>
      </dgm:t>
    </dgm:pt>
    <dgm:pt modelId="{21C2ED66-A942-49B3-8B4F-C7148217669B}" type="sibTrans" cxnId="{85F3E346-4DF0-4B97-B721-18D2A99460AC}">
      <dgm:prSet/>
      <dgm:spPr/>
      <dgm:t>
        <a:bodyPr/>
        <a:lstStyle/>
        <a:p>
          <a:endParaRPr lang="en-US"/>
        </a:p>
      </dgm:t>
    </dgm:pt>
    <dgm:pt modelId="{ACCB14B9-08F3-45DB-89F5-8704DFEC66E3}">
      <dgm:prSet phldrT="[Text]" phldr="0" custT="1"/>
      <dgm:spPr/>
      <dgm:t>
        <a:bodyPr/>
        <a:lstStyle/>
        <a:p>
          <a:r>
            <a:rPr lang="en-US" sz="2400" dirty="0">
              <a:solidFill>
                <a:schemeClr val="bg1"/>
              </a:solidFill>
            </a:rPr>
            <a:t>Secondary Beliefs</a:t>
          </a:r>
        </a:p>
      </dgm:t>
    </dgm:pt>
    <dgm:pt modelId="{7E49F74F-A8AE-4B71-9889-0F89ACDE9AE5}" type="parTrans" cxnId="{888B0AA3-4DC5-4B20-B4DD-EEFA59045BA4}">
      <dgm:prSet/>
      <dgm:spPr/>
      <dgm:t>
        <a:bodyPr/>
        <a:lstStyle/>
        <a:p>
          <a:endParaRPr lang="en-US"/>
        </a:p>
      </dgm:t>
    </dgm:pt>
    <dgm:pt modelId="{574886A5-E128-432A-B4AA-7030D0DB17E0}" type="sibTrans" cxnId="{888B0AA3-4DC5-4B20-B4DD-EEFA59045BA4}">
      <dgm:prSet/>
      <dgm:spPr/>
      <dgm:t>
        <a:bodyPr/>
        <a:lstStyle/>
        <a:p>
          <a:endParaRPr lang="en-US"/>
        </a:p>
      </dgm:t>
    </dgm:pt>
    <dgm:pt modelId="{7879745B-1932-4F2B-BF47-D762367BD0D8}" type="pres">
      <dgm:prSet presAssocID="{1FA22043-CD1F-4C1F-9652-C99161F092DF}" presName="Name0" presStyleCnt="0">
        <dgm:presLayoutVars>
          <dgm:dir/>
          <dgm:animLvl val="lvl"/>
          <dgm:resizeHandles val="exact"/>
        </dgm:presLayoutVars>
      </dgm:prSet>
      <dgm:spPr/>
    </dgm:pt>
    <dgm:pt modelId="{1F14216F-F04F-434E-968F-1EAD1E1661B2}" type="pres">
      <dgm:prSet presAssocID="{D0E46E52-48AA-452B-A0E2-BAEB244266C5}" presName="Name8" presStyleCnt="0"/>
      <dgm:spPr/>
    </dgm:pt>
    <dgm:pt modelId="{7E8EE4DB-6937-4FF0-8246-5028EE5EE5D1}" type="pres">
      <dgm:prSet presAssocID="{D0E46E52-48AA-452B-A0E2-BAEB244266C5}" presName="level" presStyleLbl="node1" presStyleIdx="0" presStyleCnt="3" custLinFactNeighborX="0" custLinFactNeighborY="2848">
        <dgm:presLayoutVars>
          <dgm:chMax val="1"/>
          <dgm:bulletEnabled val="1"/>
        </dgm:presLayoutVars>
      </dgm:prSet>
      <dgm:spPr/>
    </dgm:pt>
    <dgm:pt modelId="{CF5FAFF6-C237-40EC-8DEB-41FDB30AD7CD}" type="pres">
      <dgm:prSet presAssocID="{D0E46E52-48AA-452B-A0E2-BAEB244266C5}" presName="levelTx" presStyleLbl="revTx" presStyleIdx="0" presStyleCnt="0">
        <dgm:presLayoutVars>
          <dgm:chMax val="1"/>
          <dgm:bulletEnabled val="1"/>
        </dgm:presLayoutVars>
      </dgm:prSet>
      <dgm:spPr/>
    </dgm:pt>
    <dgm:pt modelId="{08231EB5-C379-474B-B69B-47FA3FE6A388}" type="pres">
      <dgm:prSet presAssocID="{3003E782-B90B-4F36-A3CB-FDB29F0E3B42}" presName="Name8" presStyleCnt="0"/>
      <dgm:spPr/>
    </dgm:pt>
    <dgm:pt modelId="{1146EDE5-57F0-41AA-BBF5-45DDB98E209A}" type="pres">
      <dgm:prSet presAssocID="{3003E782-B90B-4F36-A3CB-FDB29F0E3B42}" presName="level" presStyleLbl="node1" presStyleIdx="1" presStyleCnt="3" custLinFactNeighborY="0">
        <dgm:presLayoutVars>
          <dgm:chMax val="1"/>
          <dgm:bulletEnabled val="1"/>
        </dgm:presLayoutVars>
      </dgm:prSet>
      <dgm:spPr/>
    </dgm:pt>
    <dgm:pt modelId="{9A13428E-9A11-44AC-8772-52531C69ABF8}" type="pres">
      <dgm:prSet presAssocID="{3003E782-B90B-4F36-A3CB-FDB29F0E3B42}" presName="levelTx" presStyleLbl="revTx" presStyleIdx="0" presStyleCnt="0">
        <dgm:presLayoutVars>
          <dgm:chMax val="1"/>
          <dgm:bulletEnabled val="1"/>
        </dgm:presLayoutVars>
      </dgm:prSet>
      <dgm:spPr/>
    </dgm:pt>
    <dgm:pt modelId="{457CA241-6B22-4114-861F-3C31976CBC40}" type="pres">
      <dgm:prSet presAssocID="{ACCB14B9-08F3-45DB-89F5-8704DFEC66E3}" presName="Name8" presStyleCnt="0"/>
      <dgm:spPr/>
    </dgm:pt>
    <dgm:pt modelId="{5A8F26BC-46B9-46FE-9B3E-E8B2E769C136}" type="pres">
      <dgm:prSet presAssocID="{ACCB14B9-08F3-45DB-89F5-8704DFEC66E3}" presName="level" presStyleLbl="node1" presStyleIdx="2" presStyleCnt="3">
        <dgm:presLayoutVars>
          <dgm:chMax val="1"/>
          <dgm:bulletEnabled val="1"/>
        </dgm:presLayoutVars>
      </dgm:prSet>
      <dgm:spPr/>
    </dgm:pt>
    <dgm:pt modelId="{1FB78219-0E70-41B5-8266-4376433AF283}" type="pres">
      <dgm:prSet presAssocID="{ACCB14B9-08F3-45DB-89F5-8704DFEC66E3}" presName="levelTx" presStyleLbl="revTx" presStyleIdx="0" presStyleCnt="0">
        <dgm:presLayoutVars>
          <dgm:chMax val="1"/>
          <dgm:bulletEnabled val="1"/>
        </dgm:presLayoutVars>
      </dgm:prSet>
      <dgm:spPr/>
    </dgm:pt>
  </dgm:ptLst>
  <dgm:cxnLst>
    <dgm:cxn modelId="{811ED003-8ED5-4338-B389-6CCDCE8BA02A}" type="presOf" srcId="{D0E46E52-48AA-452B-A0E2-BAEB244266C5}" destId="{7E8EE4DB-6937-4FF0-8246-5028EE5EE5D1}" srcOrd="0" destOrd="0" presId="urn:microsoft.com/office/officeart/2005/8/layout/pyramid3"/>
    <dgm:cxn modelId="{3E63A73E-6AA5-4597-BEA1-B6A34C5E02B6}" type="presOf" srcId="{ACCB14B9-08F3-45DB-89F5-8704DFEC66E3}" destId="{5A8F26BC-46B9-46FE-9B3E-E8B2E769C136}" srcOrd="0" destOrd="0" presId="urn:microsoft.com/office/officeart/2005/8/layout/pyramid3"/>
    <dgm:cxn modelId="{91A2075C-BED1-4177-A24C-3A2292728D31}" srcId="{1FA22043-CD1F-4C1F-9652-C99161F092DF}" destId="{D0E46E52-48AA-452B-A0E2-BAEB244266C5}" srcOrd="0" destOrd="0" parTransId="{2BE29F04-F1DC-4C25-9389-9FCE421EFEE2}" sibTransId="{9B6F298A-D048-4B87-B196-03C532B9D4F0}"/>
    <dgm:cxn modelId="{85F3E346-4DF0-4B97-B721-18D2A99460AC}" srcId="{1FA22043-CD1F-4C1F-9652-C99161F092DF}" destId="{3003E782-B90B-4F36-A3CB-FDB29F0E3B42}" srcOrd="1" destOrd="0" parTransId="{B7E8B1F6-A8C9-4C39-81B8-13DDEFBB1535}" sibTransId="{21C2ED66-A942-49B3-8B4F-C7148217669B}"/>
    <dgm:cxn modelId="{89BBF069-7970-4A13-A1DF-BD507FF1F632}" type="presOf" srcId="{ACCB14B9-08F3-45DB-89F5-8704DFEC66E3}" destId="{1FB78219-0E70-41B5-8266-4376433AF283}" srcOrd="1" destOrd="0" presId="urn:microsoft.com/office/officeart/2005/8/layout/pyramid3"/>
    <dgm:cxn modelId="{8AE56492-CB9E-4EF2-95C4-DA5284A2C4D4}" type="presOf" srcId="{1FA22043-CD1F-4C1F-9652-C99161F092DF}" destId="{7879745B-1932-4F2B-BF47-D762367BD0D8}" srcOrd="0" destOrd="0" presId="urn:microsoft.com/office/officeart/2005/8/layout/pyramid3"/>
    <dgm:cxn modelId="{888B0AA3-4DC5-4B20-B4DD-EEFA59045BA4}" srcId="{1FA22043-CD1F-4C1F-9652-C99161F092DF}" destId="{ACCB14B9-08F3-45DB-89F5-8704DFEC66E3}" srcOrd="2" destOrd="0" parTransId="{7E49F74F-A8AE-4B71-9889-0F89ACDE9AE5}" sibTransId="{574886A5-E128-432A-B4AA-7030D0DB17E0}"/>
    <dgm:cxn modelId="{9967A4C4-9F0E-4573-A768-C6ACBC1B0FEA}" type="presOf" srcId="{3003E782-B90B-4F36-A3CB-FDB29F0E3B42}" destId="{9A13428E-9A11-44AC-8772-52531C69ABF8}" srcOrd="1" destOrd="0" presId="urn:microsoft.com/office/officeart/2005/8/layout/pyramid3"/>
    <dgm:cxn modelId="{005B07EB-56B2-4430-8FB3-C7CE93219C6E}" type="presOf" srcId="{3003E782-B90B-4F36-A3CB-FDB29F0E3B42}" destId="{1146EDE5-57F0-41AA-BBF5-45DDB98E209A}" srcOrd="0" destOrd="0" presId="urn:microsoft.com/office/officeart/2005/8/layout/pyramid3"/>
    <dgm:cxn modelId="{D9CD67F2-64F3-442E-B4ED-1973BD11333A}" type="presOf" srcId="{D0E46E52-48AA-452B-A0E2-BAEB244266C5}" destId="{CF5FAFF6-C237-40EC-8DEB-41FDB30AD7CD}" srcOrd="1" destOrd="0" presId="urn:microsoft.com/office/officeart/2005/8/layout/pyramid3"/>
    <dgm:cxn modelId="{D69CDC9C-45C8-42CF-811A-903F56BCD94D}" type="presParOf" srcId="{7879745B-1932-4F2B-BF47-D762367BD0D8}" destId="{1F14216F-F04F-434E-968F-1EAD1E1661B2}" srcOrd="0" destOrd="0" presId="urn:microsoft.com/office/officeart/2005/8/layout/pyramid3"/>
    <dgm:cxn modelId="{7FAF5305-1742-4D68-AEE6-0BDDD724EA39}" type="presParOf" srcId="{1F14216F-F04F-434E-968F-1EAD1E1661B2}" destId="{7E8EE4DB-6937-4FF0-8246-5028EE5EE5D1}" srcOrd="0" destOrd="0" presId="urn:microsoft.com/office/officeart/2005/8/layout/pyramid3"/>
    <dgm:cxn modelId="{76E17110-6B08-4B80-AFE4-1EA7F489C9E2}" type="presParOf" srcId="{1F14216F-F04F-434E-968F-1EAD1E1661B2}" destId="{CF5FAFF6-C237-40EC-8DEB-41FDB30AD7CD}" srcOrd="1" destOrd="0" presId="urn:microsoft.com/office/officeart/2005/8/layout/pyramid3"/>
    <dgm:cxn modelId="{6C863D43-3BE1-4E4F-ADFC-DA976B47EEAA}" type="presParOf" srcId="{7879745B-1932-4F2B-BF47-D762367BD0D8}" destId="{08231EB5-C379-474B-B69B-47FA3FE6A388}" srcOrd="1" destOrd="0" presId="urn:microsoft.com/office/officeart/2005/8/layout/pyramid3"/>
    <dgm:cxn modelId="{C76F5F5B-3DC1-4B75-89EA-F96DF999DD8A}" type="presParOf" srcId="{08231EB5-C379-474B-B69B-47FA3FE6A388}" destId="{1146EDE5-57F0-41AA-BBF5-45DDB98E209A}" srcOrd="0" destOrd="0" presId="urn:microsoft.com/office/officeart/2005/8/layout/pyramid3"/>
    <dgm:cxn modelId="{DE41C35E-A1BD-49F7-BE67-88229511F2C3}" type="presParOf" srcId="{08231EB5-C379-474B-B69B-47FA3FE6A388}" destId="{9A13428E-9A11-44AC-8772-52531C69ABF8}" srcOrd="1" destOrd="0" presId="urn:microsoft.com/office/officeart/2005/8/layout/pyramid3"/>
    <dgm:cxn modelId="{3996D1E5-7311-4E69-9153-084087CDB2FA}" type="presParOf" srcId="{7879745B-1932-4F2B-BF47-D762367BD0D8}" destId="{457CA241-6B22-4114-861F-3C31976CBC40}" srcOrd="2" destOrd="0" presId="urn:microsoft.com/office/officeart/2005/8/layout/pyramid3"/>
    <dgm:cxn modelId="{2A5D0355-957A-42A4-B2CF-7176476F8DA4}" type="presParOf" srcId="{457CA241-6B22-4114-861F-3C31976CBC40}" destId="{5A8F26BC-46B9-46FE-9B3E-E8B2E769C136}" srcOrd="0" destOrd="0" presId="urn:microsoft.com/office/officeart/2005/8/layout/pyramid3"/>
    <dgm:cxn modelId="{224C7850-7FDB-41B9-83D3-DA3057F69613}" type="presParOf" srcId="{457CA241-6B22-4114-861F-3C31976CBC40}" destId="{1FB78219-0E70-41B5-8266-4376433AF283}"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A9BAC-F260-46D1-9FE6-9D8F0CD1291F}">
      <dsp:nvSpPr>
        <dsp:cNvPr id="0" name=""/>
        <dsp:cNvSpPr/>
      </dsp:nvSpPr>
      <dsp:spPr>
        <a:xfrm>
          <a:off x="1697815" y="0"/>
          <a:ext cx="4830527" cy="483052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US Education Policy</a:t>
          </a:r>
        </a:p>
      </dsp:txBody>
      <dsp:txXfrm>
        <a:off x="3268944" y="241526"/>
        <a:ext cx="1688269" cy="724579"/>
      </dsp:txXfrm>
    </dsp:sp>
    <dsp:sp modelId="{C7EB5A9B-3188-48C4-BFC3-90C374A54960}">
      <dsp:nvSpPr>
        <dsp:cNvPr id="0" name=""/>
        <dsp:cNvSpPr/>
      </dsp:nvSpPr>
      <dsp:spPr>
        <a:xfrm>
          <a:off x="2074161" y="1207631"/>
          <a:ext cx="3622895" cy="362289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Texas State Education Policy</a:t>
          </a:r>
        </a:p>
      </dsp:txBody>
      <dsp:txXfrm>
        <a:off x="3041474" y="1434062"/>
        <a:ext cx="1688269" cy="679292"/>
      </dsp:txXfrm>
    </dsp:sp>
    <dsp:sp modelId="{6644FE7C-BFEB-4BFD-B218-C9E92FA2E5AD}">
      <dsp:nvSpPr>
        <dsp:cNvPr id="0" name=""/>
        <dsp:cNvSpPr/>
      </dsp:nvSpPr>
      <dsp:spPr>
        <a:xfrm>
          <a:off x="2677977" y="2415263"/>
          <a:ext cx="2415263" cy="241526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rtl="0">
            <a:lnSpc>
              <a:spcPct val="90000"/>
            </a:lnSpc>
            <a:spcBef>
              <a:spcPct val="0"/>
            </a:spcBef>
            <a:spcAft>
              <a:spcPct val="35000"/>
            </a:spcAft>
            <a:buNone/>
          </a:pPr>
          <a:r>
            <a:rPr lang="en-US" sz="1600" kern="1200"/>
            <a:t>ISD </a:t>
          </a:r>
          <a:r>
            <a:rPr lang="en-US" sz="1600" kern="1200">
              <a:latin typeface="Aptos Display" panose="02110004020202020204"/>
            </a:rPr>
            <a:t>Discipline Policy</a:t>
          </a:r>
          <a:endParaRPr lang="en-US" sz="1600" kern="1200"/>
        </a:p>
      </dsp:txBody>
      <dsp:txXfrm>
        <a:off x="3031684" y="3019079"/>
        <a:ext cx="1707849" cy="12076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A9BAC-F260-46D1-9FE6-9D8F0CD1291F}">
      <dsp:nvSpPr>
        <dsp:cNvPr id="0" name=""/>
        <dsp:cNvSpPr/>
      </dsp:nvSpPr>
      <dsp:spPr>
        <a:xfrm>
          <a:off x="1117758" y="0"/>
          <a:ext cx="3952957" cy="39529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US Education Policy</a:t>
          </a:r>
        </a:p>
      </dsp:txBody>
      <dsp:txXfrm>
        <a:off x="2403457" y="197647"/>
        <a:ext cx="1381558" cy="592943"/>
      </dsp:txXfrm>
    </dsp:sp>
    <dsp:sp modelId="{C7EB5A9B-3188-48C4-BFC3-90C374A54960}">
      <dsp:nvSpPr>
        <dsp:cNvPr id="0" name=""/>
        <dsp:cNvSpPr/>
      </dsp:nvSpPr>
      <dsp:spPr>
        <a:xfrm>
          <a:off x="1425733" y="988239"/>
          <a:ext cx="2964717" cy="296471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Texas State Education Policy</a:t>
          </a:r>
        </a:p>
      </dsp:txBody>
      <dsp:txXfrm>
        <a:off x="2217312" y="1173534"/>
        <a:ext cx="1381558" cy="555884"/>
      </dsp:txXfrm>
    </dsp:sp>
    <dsp:sp modelId="{6644FE7C-BFEB-4BFD-B218-C9E92FA2E5AD}">
      <dsp:nvSpPr>
        <dsp:cNvPr id="0" name=""/>
        <dsp:cNvSpPr/>
      </dsp:nvSpPr>
      <dsp:spPr>
        <a:xfrm>
          <a:off x="1919852" y="1976478"/>
          <a:ext cx="1976478" cy="197647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US" sz="1300" kern="1200"/>
            <a:t>ISD </a:t>
          </a:r>
          <a:r>
            <a:rPr lang="en-US" sz="1300" kern="1200">
              <a:latin typeface="Aptos Display" panose="02110004020202020204"/>
            </a:rPr>
            <a:t>Discipline Policy</a:t>
          </a:r>
          <a:endParaRPr lang="en-US" sz="1300" kern="1200"/>
        </a:p>
      </dsp:txBody>
      <dsp:txXfrm>
        <a:off x="2209301" y="2470598"/>
        <a:ext cx="1397581" cy="9882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A9BAC-F260-46D1-9FE6-9D8F0CD1291F}">
      <dsp:nvSpPr>
        <dsp:cNvPr id="0" name=""/>
        <dsp:cNvSpPr/>
      </dsp:nvSpPr>
      <dsp:spPr>
        <a:xfrm>
          <a:off x="1117758" y="0"/>
          <a:ext cx="3952957" cy="39529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Political System (Broadest Scope for Governing a Territory) </a:t>
          </a:r>
        </a:p>
      </dsp:txBody>
      <dsp:txXfrm>
        <a:off x="2403457" y="197647"/>
        <a:ext cx="1381558" cy="592943"/>
      </dsp:txXfrm>
    </dsp:sp>
    <dsp:sp modelId="{C7EB5A9B-3188-48C4-BFC3-90C374A54960}">
      <dsp:nvSpPr>
        <dsp:cNvPr id="0" name=""/>
        <dsp:cNvSpPr/>
      </dsp:nvSpPr>
      <dsp:spPr>
        <a:xfrm>
          <a:off x="1425733" y="988239"/>
          <a:ext cx="2964717" cy="296471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t>Policy Subsystem</a:t>
          </a:r>
        </a:p>
      </dsp:txBody>
      <dsp:txXfrm>
        <a:off x="2217312" y="1173534"/>
        <a:ext cx="1381558" cy="555884"/>
      </dsp:txXfrm>
    </dsp:sp>
    <dsp:sp modelId="{6644FE7C-BFEB-4BFD-B218-C9E92FA2E5AD}">
      <dsp:nvSpPr>
        <dsp:cNvPr id="0" name=""/>
        <dsp:cNvSpPr/>
      </dsp:nvSpPr>
      <dsp:spPr>
        <a:xfrm>
          <a:off x="1859886" y="1976478"/>
          <a:ext cx="1976478" cy="197647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US" sz="1300" kern="1200" dirty="0"/>
            <a:t>Policy Action Situations </a:t>
          </a:r>
        </a:p>
      </dsp:txBody>
      <dsp:txXfrm>
        <a:off x="2149334" y="2470598"/>
        <a:ext cx="1397581" cy="9882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EE4DB-6937-4FF0-8246-5028EE5EE5D1}">
      <dsp:nvSpPr>
        <dsp:cNvPr id="0" name=""/>
        <dsp:cNvSpPr/>
      </dsp:nvSpPr>
      <dsp:spPr>
        <a:xfrm rot="10800000">
          <a:off x="0" y="46134"/>
          <a:ext cx="7006856" cy="1619875"/>
        </a:xfrm>
        <a:prstGeom prst="trapezoid">
          <a:avLst>
            <a:gd name="adj" fmla="val 72093"/>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marL="0" lvl="0" indent="0" algn="ctr" defTabSz="2089150">
            <a:lnSpc>
              <a:spcPct val="90000"/>
            </a:lnSpc>
            <a:spcBef>
              <a:spcPct val="0"/>
            </a:spcBef>
            <a:spcAft>
              <a:spcPct val="35000"/>
            </a:spcAft>
            <a:buNone/>
          </a:pPr>
          <a:r>
            <a:rPr lang="en-US" sz="4700" kern="1200">
              <a:solidFill>
                <a:schemeClr val="bg1"/>
              </a:solidFill>
            </a:rPr>
            <a:t>Deep Core Beliefs</a:t>
          </a:r>
        </a:p>
      </dsp:txBody>
      <dsp:txXfrm rot="-10800000">
        <a:off x="1226199" y="46134"/>
        <a:ext cx="4554456" cy="1619875"/>
      </dsp:txXfrm>
    </dsp:sp>
    <dsp:sp modelId="{1146EDE5-57F0-41AA-BBF5-45DDB98E209A}">
      <dsp:nvSpPr>
        <dsp:cNvPr id="0" name=""/>
        <dsp:cNvSpPr/>
      </dsp:nvSpPr>
      <dsp:spPr>
        <a:xfrm rot="10800000">
          <a:off x="1167809" y="1619875"/>
          <a:ext cx="4671237" cy="1619875"/>
        </a:xfrm>
        <a:prstGeom prst="trapezoid">
          <a:avLst>
            <a:gd name="adj" fmla="val 72093"/>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marL="0" lvl="0" indent="0" algn="ctr" defTabSz="2089150">
            <a:lnSpc>
              <a:spcPct val="90000"/>
            </a:lnSpc>
            <a:spcBef>
              <a:spcPct val="0"/>
            </a:spcBef>
            <a:spcAft>
              <a:spcPct val="35000"/>
            </a:spcAft>
            <a:buNone/>
          </a:pPr>
          <a:r>
            <a:rPr lang="en-US" sz="4700" kern="1200">
              <a:solidFill>
                <a:schemeClr val="bg1"/>
              </a:solidFill>
            </a:rPr>
            <a:t>Policy Core Beliefs</a:t>
          </a:r>
        </a:p>
      </dsp:txBody>
      <dsp:txXfrm rot="-10800000">
        <a:off x="1985275" y="1619875"/>
        <a:ext cx="3036304" cy="1619875"/>
      </dsp:txXfrm>
    </dsp:sp>
    <dsp:sp modelId="{5A8F26BC-46B9-46FE-9B3E-E8B2E769C136}">
      <dsp:nvSpPr>
        <dsp:cNvPr id="0" name=""/>
        <dsp:cNvSpPr/>
      </dsp:nvSpPr>
      <dsp:spPr>
        <a:xfrm rot="10800000">
          <a:off x="2335618" y="3239750"/>
          <a:ext cx="2335618" cy="1619875"/>
        </a:xfrm>
        <a:prstGeom prst="trapezoid">
          <a:avLst>
            <a:gd name="adj" fmla="val 72093"/>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Secondary Beliefs</a:t>
          </a:r>
        </a:p>
      </dsp:txBody>
      <dsp:txXfrm rot="-10800000">
        <a:off x="2335618" y="3239750"/>
        <a:ext cx="2335618" cy="1619875"/>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35E38B-9CBC-B66F-7763-E1A42B01D855}"/>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A9896A09-3D9C-6AB9-F7E5-CEB667B181D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97F4067C-3738-6447-B74E-2F23D65F29BA}" type="datetimeFigureOut">
              <a:rPr lang="en-US" smtClean="0"/>
              <a:t>2/4/2026</a:t>
            </a:fld>
            <a:endParaRPr lang="en-US"/>
          </a:p>
        </p:txBody>
      </p:sp>
      <p:sp>
        <p:nvSpPr>
          <p:cNvPr id="4" name="Footer Placeholder 3">
            <a:extLst>
              <a:ext uri="{FF2B5EF4-FFF2-40B4-BE49-F238E27FC236}">
                <a16:creationId xmlns:a16="http://schemas.microsoft.com/office/drawing/2014/main" id="{67FB2D46-84C8-BF6F-DB58-49F22314ECE4}"/>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0EE58AE2-AAE4-FE84-5D48-3FF84C09662D}"/>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A00B0532-7B73-0941-9B2C-365C5C642A80}" type="slidenum">
              <a:rPr lang="en-US" smtClean="0"/>
              <a:t>‹#›</a:t>
            </a:fld>
            <a:endParaRPr lang="en-US"/>
          </a:p>
        </p:txBody>
      </p:sp>
    </p:spTree>
    <p:extLst>
      <p:ext uri="{BB962C8B-B14F-4D97-AF65-F5344CB8AC3E}">
        <p14:creationId xmlns:p14="http://schemas.microsoft.com/office/powerpoint/2010/main" val="1597658184"/>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E54EE0C-5FED-534A-BD26-A9C0253D6BE4}" type="datetimeFigureOut">
              <a:rPr lang="en-US" smtClean="0"/>
              <a:t>2/4/2026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774EE6B-FB11-9B4F-8098-1F70611035A8}" type="slidenum">
              <a:rPr lang="en-US" smtClean="0"/>
              <a:t>‹#›</a:t>
            </a:fld>
            <a:endParaRPr lang="en-US"/>
          </a:p>
        </p:txBody>
      </p:sp>
    </p:spTree>
    <p:extLst>
      <p:ext uri="{BB962C8B-B14F-4D97-AF65-F5344CB8AC3E}">
        <p14:creationId xmlns:p14="http://schemas.microsoft.com/office/powerpoint/2010/main" val="40186866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74EE6B-FB11-9B4F-8098-1F70611035A8}" type="slidenum">
              <a:rPr lang="en-US" smtClean="0"/>
              <a:t>1</a:t>
            </a:fld>
            <a:endParaRPr lang="en-US"/>
          </a:p>
        </p:txBody>
      </p:sp>
    </p:spTree>
    <p:extLst>
      <p:ext uri="{BB962C8B-B14F-4D97-AF65-F5344CB8AC3E}">
        <p14:creationId xmlns:p14="http://schemas.microsoft.com/office/powerpoint/2010/main" val="1786149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CD88A-E169-1BAE-1477-12011E8A4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C977F-EA65-EC4A-FC39-427302BF1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19E96-BEF0-7843-8E68-84DD00EE72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2DF871-A828-1497-4C61-A2C0584A41F1}"/>
              </a:ext>
            </a:extLst>
          </p:cNvPr>
          <p:cNvSpPr>
            <a:spLocks noGrp="1"/>
          </p:cNvSpPr>
          <p:nvPr>
            <p:ph type="sldNum" sz="quarter" idx="5"/>
          </p:nvPr>
        </p:nvSpPr>
        <p:spPr/>
        <p:txBody>
          <a:bodyPr/>
          <a:lstStyle/>
          <a:p>
            <a:fld id="{6774EE6B-FB11-9B4F-8098-1F70611035A8}" type="slidenum">
              <a:rPr lang="en-US" smtClean="0"/>
              <a:t>2</a:t>
            </a:fld>
            <a:endParaRPr lang="en-US"/>
          </a:p>
        </p:txBody>
      </p:sp>
    </p:spTree>
    <p:extLst>
      <p:ext uri="{BB962C8B-B14F-4D97-AF65-F5344CB8AC3E}">
        <p14:creationId xmlns:p14="http://schemas.microsoft.com/office/powerpoint/2010/main" val="1363142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74EE6B-FB11-9B4F-8098-1F70611035A8}" type="slidenum">
              <a:rPr lang="en-US" smtClean="0"/>
              <a:t>3</a:t>
            </a:fld>
            <a:endParaRPr lang="en-US"/>
          </a:p>
        </p:txBody>
      </p:sp>
    </p:spTree>
    <p:extLst>
      <p:ext uri="{BB962C8B-B14F-4D97-AF65-F5344CB8AC3E}">
        <p14:creationId xmlns:p14="http://schemas.microsoft.com/office/powerpoint/2010/main" val="2972276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4440D-F574-E735-757A-B98E48EA3A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B034E-5AA7-317E-CFE3-279DCC40A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2EC0B-92B0-A85E-C385-BACC79037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BE0CEB-EDBE-2842-6517-A1E67D1C1C06}"/>
              </a:ext>
            </a:extLst>
          </p:cNvPr>
          <p:cNvSpPr>
            <a:spLocks noGrp="1"/>
          </p:cNvSpPr>
          <p:nvPr>
            <p:ph type="sldNum" sz="quarter" idx="5"/>
          </p:nvPr>
        </p:nvSpPr>
        <p:spPr/>
        <p:txBody>
          <a:bodyPr/>
          <a:lstStyle/>
          <a:p>
            <a:fld id="{6774EE6B-FB11-9B4F-8098-1F70611035A8}" type="slidenum">
              <a:rPr lang="en-US" smtClean="0"/>
              <a:t>4</a:t>
            </a:fld>
            <a:endParaRPr lang="en-US"/>
          </a:p>
        </p:txBody>
      </p:sp>
    </p:spTree>
    <p:extLst>
      <p:ext uri="{BB962C8B-B14F-4D97-AF65-F5344CB8AC3E}">
        <p14:creationId xmlns:p14="http://schemas.microsoft.com/office/powerpoint/2010/main" val="92521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168FA-C723-6ADB-D151-8086D89D4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CC22B-A39C-B992-504F-C0C4CB516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CE727-B871-546E-F419-D3075AE7B4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8D39FC-FD81-9348-B26F-F85A9E8ABAF1}"/>
              </a:ext>
            </a:extLst>
          </p:cNvPr>
          <p:cNvSpPr>
            <a:spLocks noGrp="1"/>
          </p:cNvSpPr>
          <p:nvPr>
            <p:ph type="sldNum" sz="quarter" idx="5"/>
          </p:nvPr>
        </p:nvSpPr>
        <p:spPr/>
        <p:txBody>
          <a:bodyPr/>
          <a:lstStyle/>
          <a:p>
            <a:fld id="{6774EE6B-FB11-9B4F-8098-1F70611035A8}" type="slidenum">
              <a:rPr lang="en-US" smtClean="0"/>
              <a:t>5</a:t>
            </a:fld>
            <a:endParaRPr lang="en-US"/>
          </a:p>
        </p:txBody>
      </p:sp>
    </p:spTree>
    <p:extLst>
      <p:ext uri="{BB962C8B-B14F-4D97-AF65-F5344CB8AC3E}">
        <p14:creationId xmlns:p14="http://schemas.microsoft.com/office/powerpoint/2010/main" val="4063066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91BA2-DBD6-44B6-56E1-DB3E4B21D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34747-DAEC-82AF-C6D3-916A0CAC61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046D5-2455-B103-5B7B-2D5AB2992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A3454E-882E-112C-BED3-B4A10A9FC679}"/>
              </a:ext>
            </a:extLst>
          </p:cNvPr>
          <p:cNvSpPr>
            <a:spLocks noGrp="1"/>
          </p:cNvSpPr>
          <p:nvPr>
            <p:ph type="sldNum" sz="quarter" idx="5"/>
          </p:nvPr>
        </p:nvSpPr>
        <p:spPr/>
        <p:txBody>
          <a:bodyPr/>
          <a:lstStyle/>
          <a:p>
            <a:fld id="{6774EE6B-FB11-9B4F-8098-1F70611035A8}" type="slidenum">
              <a:rPr lang="en-US" smtClean="0"/>
              <a:t>6</a:t>
            </a:fld>
            <a:endParaRPr lang="en-US"/>
          </a:p>
        </p:txBody>
      </p:sp>
    </p:spTree>
    <p:extLst>
      <p:ext uri="{BB962C8B-B14F-4D97-AF65-F5344CB8AC3E}">
        <p14:creationId xmlns:p14="http://schemas.microsoft.com/office/powerpoint/2010/main" val="4151048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5B3D9-E9F1-A7DD-4811-5D19EEB13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C64D8-3805-B8FD-9E8B-3E76459BC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A01CAA-F76A-2376-108B-8335D8EB96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5617AB-2AAB-2473-F172-22D67D3F862F}"/>
              </a:ext>
            </a:extLst>
          </p:cNvPr>
          <p:cNvSpPr>
            <a:spLocks noGrp="1"/>
          </p:cNvSpPr>
          <p:nvPr>
            <p:ph type="sldNum" sz="quarter" idx="5"/>
          </p:nvPr>
        </p:nvSpPr>
        <p:spPr/>
        <p:txBody>
          <a:bodyPr/>
          <a:lstStyle/>
          <a:p>
            <a:fld id="{6774EE6B-FB11-9B4F-8098-1F70611035A8}" type="slidenum">
              <a:rPr lang="en-US" smtClean="0"/>
              <a:t>7</a:t>
            </a:fld>
            <a:endParaRPr lang="en-US"/>
          </a:p>
        </p:txBody>
      </p:sp>
    </p:spTree>
    <p:extLst>
      <p:ext uri="{BB962C8B-B14F-4D97-AF65-F5344CB8AC3E}">
        <p14:creationId xmlns:p14="http://schemas.microsoft.com/office/powerpoint/2010/main" val="2505185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EF7FF-3228-19E8-8FFB-ABF78F260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AC82F-1CDA-6076-728C-67193AC67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E1627-8440-0AD6-62DA-4867B4E9F7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5C3E793B-311E-1569-E2B6-BFE23957134A}"/>
              </a:ext>
            </a:extLst>
          </p:cNvPr>
          <p:cNvSpPr>
            <a:spLocks noGrp="1"/>
          </p:cNvSpPr>
          <p:nvPr>
            <p:ph type="sldNum" sz="quarter" idx="5"/>
          </p:nvPr>
        </p:nvSpPr>
        <p:spPr/>
        <p:txBody>
          <a:bodyPr/>
          <a:lstStyle/>
          <a:p>
            <a:fld id="{6774EE6B-FB11-9B4F-8098-1F70611035A8}" type="slidenum">
              <a:rPr lang="en-US" smtClean="0"/>
              <a:t>8</a:t>
            </a:fld>
            <a:endParaRPr lang="en-US"/>
          </a:p>
        </p:txBody>
      </p:sp>
    </p:spTree>
    <p:extLst>
      <p:ext uri="{BB962C8B-B14F-4D97-AF65-F5344CB8AC3E}">
        <p14:creationId xmlns:p14="http://schemas.microsoft.com/office/powerpoint/2010/main" val="2720298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6DB20-7C87-3803-75AB-55BED7F0C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584FC-BC6A-83C8-4B41-DC2680866B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C5FC3-7E7A-A571-09DD-5E338881FEE8}"/>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256E0D7-59AA-F282-D97A-A99469EAE25F}"/>
              </a:ext>
            </a:extLst>
          </p:cNvPr>
          <p:cNvSpPr>
            <a:spLocks noGrp="1"/>
          </p:cNvSpPr>
          <p:nvPr>
            <p:ph type="sldNum" sz="quarter" idx="5"/>
          </p:nvPr>
        </p:nvSpPr>
        <p:spPr/>
        <p:txBody>
          <a:bodyPr/>
          <a:lstStyle/>
          <a:p>
            <a:fld id="{6774EE6B-FB11-9B4F-8098-1F70611035A8}" type="slidenum">
              <a:rPr lang="en-US" smtClean="0"/>
              <a:t>9</a:t>
            </a:fld>
            <a:endParaRPr lang="en-US"/>
          </a:p>
        </p:txBody>
      </p:sp>
    </p:spTree>
    <p:extLst>
      <p:ext uri="{BB962C8B-B14F-4D97-AF65-F5344CB8AC3E}">
        <p14:creationId xmlns:p14="http://schemas.microsoft.com/office/powerpoint/2010/main" val="1237066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2A59A-018A-E1FD-C3B7-A4E21CA7F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BA604-B1FE-1E6C-A23D-F164A4DB3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B72DC8-0A73-8E1A-D509-8A411289DAF5}"/>
              </a:ext>
            </a:extLst>
          </p:cNvPr>
          <p:cNvSpPr>
            <a:spLocks noGrp="1"/>
          </p:cNvSpPr>
          <p:nvPr>
            <p:ph type="body" idx="1"/>
          </p:nvPr>
        </p:nvSpPr>
        <p:spPr/>
        <p:txBody>
          <a:bodyPr/>
          <a:lstStyle/>
          <a:p>
            <a:pPr marL="0" indent="0">
              <a:buFont typeface="Arial" panose="020B0604020202020204" pitchFamily="34" charset="0"/>
              <a:buNone/>
            </a:pPr>
            <a:endParaRPr lang="en-US" dirty="0"/>
          </a:p>
          <a:p>
            <a:pPr marL="181240" indent="-18124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74C4363-DBB7-5072-A073-3858C9B22375}"/>
              </a:ext>
            </a:extLst>
          </p:cNvPr>
          <p:cNvSpPr>
            <a:spLocks noGrp="1"/>
          </p:cNvSpPr>
          <p:nvPr>
            <p:ph type="sldNum" sz="quarter" idx="5"/>
          </p:nvPr>
        </p:nvSpPr>
        <p:spPr/>
        <p:txBody>
          <a:bodyPr/>
          <a:lstStyle/>
          <a:p>
            <a:fld id="{6774EE6B-FB11-9B4F-8098-1F70611035A8}" type="slidenum">
              <a:rPr lang="en-US" smtClean="0"/>
              <a:t>10</a:t>
            </a:fld>
            <a:endParaRPr lang="en-US"/>
          </a:p>
        </p:txBody>
      </p:sp>
    </p:spTree>
    <p:extLst>
      <p:ext uri="{BB962C8B-B14F-4D97-AF65-F5344CB8AC3E}">
        <p14:creationId xmlns:p14="http://schemas.microsoft.com/office/powerpoint/2010/main" val="3437671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528D4-E418-6417-1064-426902099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522AC-A3D8-4D59-E417-40FBFCB745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D056AD-19E5-C008-4C9C-05C902227A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46986B-1985-73AF-F32C-9780FB8D77B3}"/>
              </a:ext>
            </a:extLst>
          </p:cNvPr>
          <p:cNvSpPr>
            <a:spLocks noGrp="1"/>
          </p:cNvSpPr>
          <p:nvPr>
            <p:ph type="sldNum" sz="quarter" idx="5"/>
          </p:nvPr>
        </p:nvSpPr>
        <p:spPr/>
        <p:txBody>
          <a:bodyPr/>
          <a:lstStyle/>
          <a:p>
            <a:fld id="{6774EE6B-FB11-9B4F-8098-1F70611035A8}" type="slidenum">
              <a:rPr lang="en-US" smtClean="0"/>
              <a:t>11</a:t>
            </a:fld>
            <a:endParaRPr lang="en-US"/>
          </a:p>
        </p:txBody>
      </p:sp>
    </p:spTree>
    <p:extLst>
      <p:ext uri="{BB962C8B-B14F-4D97-AF65-F5344CB8AC3E}">
        <p14:creationId xmlns:p14="http://schemas.microsoft.com/office/powerpoint/2010/main" val="819223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7A90F-B2AF-2AE7-6041-221031267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7BA69-9D91-E8E0-0D6D-F147025349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AB46F-C222-C930-161D-5D1FB5EE07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3E6740-F839-91A3-A93F-0C34F3CD6080}"/>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12</a:t>
            </a:fld>
            <a:endParaRPr lang="en-US">
              <a:solidFill>
                <a:prstClr val="black"/>
              </a:solidFill>
              <a:latin typeface="Aptos" panose="02110004020202020204"/>
            </a:endParaRPr>
          </a:p>
        </p:txBody>
      </p:sp>
    </p:spTree>
    <p:extLst>
      <p:ext uri="{BB962C8B-B14F-4D97-AF65-F5344CB8AC3E}">
        <p14:creationId xmlns:p14="http://schemas.microsoft.com/office/powerpoint/2010/main" val="1704280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34E96-4D32-7B66-5024-D318F3285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7D515-D156-3735-07DD-A21AED658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F94C57-5CC7-2517-EBA1-4A2E78AE0C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26CCB-7730-1C0B-A2EF-C67FF5BEB54E}"/>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13</a:t>
            </a:fld>
            <a:endParaRPr lang="en-US">
              <a:solidFill>
                <a:prstClr val="black"/>
              </a:solidFill>
              <a:latin typeface="Aptos" panose="02110004020202020204"/>
            </a:endParaRPr>
          </a:p>
        </p:txBody>
      </p:sp>
    </p:spTree>
    <p:extLst>
      <p:ext uri="{BB962C8B-B14F-4D97-AF65-F5344CB8AC3E}">
        <p14:creationId xmlns:p14="http://schemas.microsoft.com/office/powerpoint/2010/main" val="332124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E6608-01FF-13F6-7727-115AB20B7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D8BAF-9F70-C108-0C93-ECA49985B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91336-89D4-DD74-AC55-A40776A77F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091B1F-8B2A-477B-91E5-09803315312F}"/>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14</a:t>
            </a:fld>
            <a:endParaRPr lang="en-US">
              <a:solidFill>
                <a:prstClr val="black"/>
              </a:solidFill>
              <a:latin typeface="Aptos" panose="02110004020202020204"/>
            </a:endParaRPr>
          </a:p>
        </p:txBody>
      </p:sp>
    </p:spTree>
    <p:extLst>
      <p:ext uri="{BB962C8B-B14F-4D97-AF65-F5344CB8AC3E}">
        <p14:creationId xmlns:p14="http://schemas.microsoft.com/office/powerpoint/2010/main" val="1502454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76F7F-1E3D-208B-4532-5D1039F07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8CFA4-1B0B-B261-BEDB-E8DFFC61BC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81D3C-1DC7-CDFB-9E08-B1A87754BE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A0D131-422C-F588-D815-1F3C0E4524B9}"/>
              </a:ext>
            </a:extLst>
          </p:cNvPr>
          <p:cNvSpPr>
            <a:spLocks noGrp="1"/>
          </p:cNvSpPr>
          <p:nvPr>
            <p:ph type="sldNum" sz="quarter" idx="5"/>
          </p:nvPr>
        </p:nvSpPr>
        <p:spPr/>
        <p:txBody>
          <a:bodyPr/>
          <a:lstStyle/>
          <a:p>
            <a:fld id="{6774EE6B-FB11-9B4F-8098-1F70611035A8}" type="slidenum">
              <a:rPr lang="en-US" smtClean="0"/>
              <a:t>15</a:t>
            </a:fld>
            <a:endParaRPr lang="en-US"/>
          </a:p>
        </p:txBody>
      </p:sp>
    </p:spTree>
    <p:extLst>
      <p:ext uri="{BB962C8B-B14F-4D97-AF65-F5344CB8AC3E}">
        <p14:creationId xmlns:p14="http://schemas.microsoft.com/office/powerpoint/2010/main" val="3223174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80889-3A38-6E2F-B736-5AE942C4F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6987F-4F11-8D65-C840-BEAB5CBD6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E4A94B-6724-C60C-1AC0-FFE5A0B74B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F3151B-00EA-B2A5-A2AC-B95170781441}"/>
              </a:ext>
            </a:extLst>
          </p:cNvPr>
          <p:cNvSpPr>
            <a:spLocks noGrp="1"/>
          </p:cNvSpPr>
          <p:nvPr>
            <p:ph type="sldNum" sz="quarter" idx="5"/>
          </p:nvPr>
        </p:nvSpPr>
        <p:spPr/>
        <p:txBody>
          <a:bodyPr/>
          <a:lstStyle/>
          <a:p>
            <a:fld id="{6774EE6B-FB11-9B4F-8098-1F70611035A8}" type="slidenum">
              <a:rPr lang="en-US" smtClean="0"/>
              <a:t>16</a:t>
            </a:fld>
            <a:endParaRPr lang="en-US"/>
          </a:p>
        </p:txBody>
      </p:sp>
    </p:spTree>
    <p:extLst>
      <p:ext uri="{BB962C8B-B14F-4D97-AF65-F5344CB8AC3E}">
        <p14:creationId xmlns:p14="http://schemas.microsoft.com/office/powerpoint/2010/main" val="844591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2433E-FE2E-1AE1-28D3-F90D27C3D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6F503-3EC9-756C-8F4F-FBA0415CCE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48FEF-CAC1-AAA1-1808-B60695739A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2535B2-085C-EEAF-714F-641E17B2858D}"/>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17</a:t>
            </a:fld>
            <a:endParaRPr lang="en-US">
              <a:solidFill>
                <a:prstClr val="black"/>
              </a:solidFill>
              <a:latin typeface="Aptos" panose="02110004020202020204"/>
            </a:endParaRPr>
          </a:p>
        </p:txBody>
      </p:sp>
    </p:spTree>
    <p:extLst>
      <p:ext uri="{BB962C8B-B14F-4D97-AF65-F5344CB8AC3E}">
        <p14:creationId xmlns:p14="http://schemas.microsoft.com/office/powerpoint/2010/main" val="2582315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BA16E-3F5F-9C3D-F070-7AF29DE35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D07C5-7DF1-2159-1874-5FE2BE8F9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7D7CC-7896-E138-4BDE-E7EF79F8EF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F36672-29C7-91C8-C556-6EFD80AE8CE4}"/>
              </a:ext>
            </a:extLst>
          </p:cNvPr>
          <p:cNvSpPr>
            <a:spLocks noGrp="1"/>
          </p:cNvSpPr>
          <p:nvPr>
            <p:ph type="sldNum" sz="quarter" idx="5"/>
          </p:nvPr>
        </p:nvSpPr>
        <p:spPr/>
        <p:txBody>
          <a:bodyPr/>
          <a:lstStyle/>
          <a:p>
            <a:fld id="{6774EE6B-FB11-9B4F-8098-1F70611035A8}" type="slidenum">
              <a:rPr lang="en-US" smtClean="0"/>
              <a:t>18</a:t>
            </a:fld>
            <a:endParaRPr lang="en-US"/>
          </a:p>
        </p:txBody>
      </p:sp>
    </p:spTree>
    <p:extLst>
      <p:ext uri="{BB962C8B-B14F-4D97-AF65-F5344CB8AC3E}">
        <p14:creationId xmlns:p14="http://schemas.microsoft.com/office/powerpoint/2010/main" val="1672727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36042-FC57-D9A0-A0B7-F2BA331DB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0DD4A-7311-E9DA-EBE5-F1820AA28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5E49C-E120-EACE-7DBC-3DB602DAE2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C63B5C-264E-C065-E713-55E07CF0479D}"/>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19</a:t>
            </a:fld>
            <a:endParaRPr lang="en-US">
              <a:solidFill>
                <a:prstClr val="black"/>
              </a:solidFill>
              <a:latin typeface="Aptos" panose="02110004020202020204"/>
            </a:endParaRPr>
          </a:p>
        </p:txBody>
      </p:sp>
    </p:spTree>
    <p:extLst>
      <p:ext uri="{BB962C8B-B14F-4D97-AF65-F5344CB8AC3E}">
        <p14:creationId xmlns:p14="http://schemas.microsoft.com/office/powerpoint/2010/main" val="4288730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D1298-0552-9FDE-8D64-33C6F9065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50CB7-2E39-1807-3E1F-8EA7A430F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BDC95-4DAA-94FA-1533-8A9F228DE875}"/>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4E2E0CDA-A67D-49C2-CCAD-23F19117CE74}"/>
              </a:ext>
            </a:extLst>
          </p:cNvPr>
          <p:cNvSpPr>
            <a:spLocks noGrp="1"/>
          </p:cNvSpPr>
          <p:nvPr>
            <p:ph type="sldNum" sz="quarter" idx="5"/>
          </p:nvPr>
        </p:nvSpPr>
        <p:spPr/>
        <p:txBody>
          <a:bodyPr/>
          <a:lstStyle/>
          <a:p>
            <a:fld id="{6774EE6B-FB11-9B4F-8098-1F70611035A8}" type="slidenum">
              <a:rPr lang="en-US" smtClean="0"/>
              <a:t>20</a:t>
            </a:fld>
            <a:endParaRPr lang="en-US"/>
          </a:p>
        </p:txBody>
      </p:sp>
    </p:spTree>
    <p:extLst>
      <p:ext uri="{BB962C8B-B14F-4D97-AF65-F5344CB8AC3E}">
        <p14:creationId xmlns:p14="http://schemas.microsoft.com/office/powerpoint/2010/main" val="3385416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F14E-6EE6-B4D9-1D5D-B5F1C127A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53D60-F58C-B0EB-67F5-2B89B0C7FF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25094-7B18-573F-A74E-FA39825502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867147-B9CD-0E8D-CF1D-E6A291E83153}"/>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21</a:t>
            </a:fld>
            <a:endParaRPr lang="en-US">
              <a:solidFill>
                <a:prstClr val="black"/>
              </a:solidFill>
              <a:latin typeface="Aptos" panose="02110004020202020204"/>
            </a:endParaRPr>
          </a:p>
        </p:txBody>
      </p:sp>
    </p:spTree>
    <p:extLst>
      <p:ext uri="{BB962C8B-B14F-4D97-AF65-F5344CB8AC3E}">
        <p14:creationId xmlns:p14="http://schemas.microsoft.com/office/powerpoint/2010/main" val="40187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33179-D1F8-8A3D-CE20-8FA446DB53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5B49D-D5E9-4983-C3DF-1480316BC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066AC1-D1D8-0B83-E04B-396D5C044E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5A9DF5-9CDB-8FD1-6946-6EBB9E4C1C77}"/>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22</a:t>
            </a:fld>
            <a:endParaRPr lang="en-US">
              <a:solidFill>
                <a:prstClr val="black"/>
              </a:solidFill>
              <a:latin typeface="Aptos" panose="02110004020202020204"/>
            </a:endParaRPr>
          </a:p>
        </p:txBody>
      </p:sp>
    </p:spTree>
    <p:extLst>
      <p:ext uri="{BB962C8B-B14F-4D97-AF65-F5344CB8AC3E}">
        <p14:creationId xmlns:p14="http://schemas.microsoft.com/office/powerpoint/2010/main" val="61873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38E3A-E9D7-DA4F-D11B-28DDDC28D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5D9DA9-D6F6-F60C-EFF1-74ABE34A9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16D27-3659-5B86-3E98-C41F604305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765819-9C48-DBC8-209C-9281148EA96F}"/>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23</a:t>
            </a:fld>
            <a:endParaRPr lang="en-US">
              <a:solidFill>
                <a:prstClr val="black"/>
              </a:solidFill>
              <a:latin typeface="Aptos" panose="02110004020202020204"/>
            </a:endParaRPr>
          </a:p>
        </p:txBody>
      </p:sp>
    </p:spTree>
    <p:extLst>
      <p:ext uri="{BB962C8B-B14F-4D97-AF65-F5344CB8AC3E}">
        <p14:creationId xmlns:p14="http://schemas.microsoft.com/office/powerpoint/2010/main" val="3255933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C62B1-559E-C62E-7E1C-22A591AA5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B3C875-BD20-76FA-248F-C4812E060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ED421-4FD9-B630-B141-C6FB6DAC57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F3CB11-8E0E-FBFF-DAC6-3AE35890600A}"/>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24</a:t>
            </a:fld>
            <a:endParaRPr lang="en-US">
              <a:solidFill>
                <a:prstClr val="black"/>
              </a:solidFill>
              <a:latin typeface="Aptos" panose="02110004020202020204"/>
            </a:endParaRPr>
          </a:p>
        </p:txBody>
      </p:sp>
    </p:spTree>
    <p:extLst>
      <p:ext uri="{BB962C8B-B14F-4D97-AF65-F5344CB8AC3E}">
        <p14:creationId xmlns:p14="http://schemas.microsoft.com/office/powerpoint/2010/main" val="101859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8F84-2F7F-320B-8F04-D31E88BDE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A9D8A-5AC8-4517-3629-6F6ADC146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7A8F6-1016-5CA1-EA2F-15D343B5CE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7C9A16-0650-B6E3-7BAE-E9BFF395B019}"/>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25</a:t>
            </a:fld>
            <a:endParaRPr lang="en-US">
              <a:solidFill>
                <a:prstClr val="black"/>
              </a:solidFill>
              <a:latin typeface="Aptos" panose="02110004020202020204"/>
            </a:endParaRPr>
          </a:p>
        </p:txBody>
      </p:sp>
    </p:spTree>
    <p:extLst>
      <p:ext uri="{BB962C8B-B14F-4D97-AF65-F5344CB8AC3E}">
        <p14:creationId xmlns:p14="http://schemas.microsoft.com/office/powerpoint/2010/main" val="4025698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37E4D-F7E8-02DA-4B1F-A21CB2F34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3BA7B9-1145-E01C-6829-9EAB1ADA08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2ACFF-08F1-49BC-BFA8-59F94DD6D6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149204-4267-814B-E2E2-FADF6AD35466}"/>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26</a:t>
            </a:fld>
            <a:endParaRPr lang="en-US">
              <a:solidFill>
                <a:prstClr val="black"/>
              </a:solidFill>
              <a:latin typeface="Aptos" panose="02110004020202020204"/>
            </a:endParaRPr>
          </a:p>
        </p:txBody>
      </p:sp>
    </p:spTree>
    <p:extLst>
      <p:ext uri="{BB962C8B-B14F-4D97-AF65-F5344CB8AC3E}">
        <p14:creationId xmlns:p14="http://schemas.microsoft.com/office/powerpoint/2010/main" val="3216915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2B74B-EF02-EE41-6465-6352DD42F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D8067-E70F-8D63-DE5F-6CB073D644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686BB4-C77D-0C31-0F81-489BC47B33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FA5957-8A5B-A51A-EC1F-41EFC3CA6127}"/>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27</a:t>
            </a:fld>
            <a:endParaRPr lang="en-US">
              <a:solidFill>
                <a:prstClr val="black"/>
              </a:solidFill>
              <a:latin typeface="Aptos" panose="02110004020202020204"/>
            </a:endParaRPr>
          </a:p>
        </p:txBody>
      </p:sp>
    </p:spTree>
    <p:extLst>
      <p:ext uri="{BB962C8B-B14F-4D97-AF65-F5344CB8AC3E}">
        <p14:creationId xmlns:p14="http://schemas.microsoft.com/office/powerpoint/2010/main" val="2085655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F916C-F297-2743-62E0-CA69A8484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D5B5C-12EC-D887-63B6-7AB15EF34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38DA47-FE33-7575-29C5-D6ADA20B6C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48ED0C-F1DE-2FB1-9ED6-0EE55F903EE7}"/>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28</a:t>
            </a:fld>
            <a:endParaRPr lang="en-US">
              <a:solidFill>
                <a:prstClr val="black"/>
              </a:solidFill>
              <a:latin typeface="Aptos" panose="02110004020202020204"/>
            </a:endParaRPr>
          </a:p>
        </p:txBody>
      </p:sp>
    </p:spTree>
    <p:extLst>
      <p:ext uri="{BB962C8B-B14F-4D97-AF65-F5344CB8AC3E}">
        <p14:creationId xmlns:p14="http://schemas.microsoft.com/office/powerpoint/2010/main" val="103978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51ED8-53EB-584A-43C7-AE494CE00A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EEDB6-C0A9-CA05-C288-ED335AB8B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AFE86-7593-A31D-DAF7-28F4734BC6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1E1108-C9E5-0243-648B-9558FFD0D9C3}"/>
              </a:ext>
            </a:extLst>
          </p:cNvPr>
          <p:cNvSpPr>
            <a:spLocks noGrp="1"/>
          </p:cNvSpPr>
          <p:nvPr>
            <p:ph type="sldNum" sz="quarter" idx="5"/>
          </p:nvPr>
        </p:nvSpPr>
        <p:spPr/>
        <p:txBody>
          <a:bodyPr/>
          <a:lstStyle/>
          <a:p>
            <a:pPr defTabSz="966612">
              <a:defRPr/>
            </a:pPr>
            <a:fld id="{6774EE6B-FB11-9B4F-8098-1F70611035A8}" type="slidenum">
              <a:rPr lang="en-US">
                <a:solidFill>
                  <a:prstClr val="black"/>
                </a:solidFill>
                <a:latin typeface="Aptos" panose="02110004020202020204"/>
              </a:rPr>
              <a:pPr defTabSz="966612">
                <a:defRPr/>
              </a:pPr>
              <a:t>29</a:t>
            </a:fld>
            <a:endParaRPr lang="en-US">
              <a:solidFill>
                <a:prstClr val="black"/>
              </a:solidFill>
              <a:latin typeface="Aptos" panose="02110004020202020204"/>
            </a:endParaRPr>
          </a:p>
        </p:txBody>
      </p:sp>
    </p:spTree>
    <p:extLst>
      <p:ext uri="{BB962C8B-B14F-4D97-AF65-F5344CB8AC3E}">
        <p14:creationId xmlns:p14="http://schemas.microsoft.com/office/powerpoint/2010/main" val="2200474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79FE4-F0B9-0339-9F8B-B20DD3AA3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13DDE-F290-07F2-65F1-5961C0296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8B3B8-BA2A-7C6D-AEAC-0E292B53B7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B7A594-C701-8A80-862B-911CCDDC6745}"/>
              </a:ext>
            </a:extLst>
          </p:cNvPr>
          <p:cNvSpPr>
            <a:spLocks noGrp="1"/>
          </p:cNvSpPr>
          <p:nvPr>
            <p:ph type="sldNum" sz="quarter" idx="5"/>
          </p:nvPr>
        </p:nvSpPr>
        <p:spPr/>
        <p:txBody>
          <a:bodyPr/>
          <a:lstStyle/>
          <a:p>
            <a:fld id="{6774EE6B-FB11-9B4F-8098-1F70611035A8}" type="slidenum">
              <a:rPr lang="en-US" smtClean="0"/>
              <a:t>30</a:t>
            </a:fld>
            <a:endParaRPr lang="en-US"/>
          </a:p>
        </p:txBody>
      </p:sp>
    </p:spTree>
    <p:extLst>
      <p:ext uri="{BB962C8B-B14F-4D97-AF65-F5344CB8AC3E}">
        <p14:creationId xmlns:p14="http://schemas.microsoft.com/office/powerpoint/2010/main" val="3357639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0128-107E-D9C5-D71F-B095F82AF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31FAF-9396-C329-3BBD-4C3464F0A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FF76A-66A7-5C28-73C8-35081A3842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B08D9-AB05-1592-B7B6-A55D99C77330}"/>
              </a:ext>
            </a:extLst>
          </p:cNvPr>
          <p:cNvSpPr>
            <a:spLocks noGrp="1"/>
          </p:cNvSpPr>
          <p:nvPr>
            <p:ph type="sldNum" sz="quarter" idx="5"/>
          </p:nvPr>
        </p:nvSpPr>
        <p:spPr/>
        <p:txBody>
          <a:bodyPr/>
          <a:lstStyle/>
          <a:p>
            <a:fld id="{6774EE6B-FB11-9B4F-8098-1F70611035A8}" type="slidenum">
              <a:rPr lang="en-US" smtClean="0"/>
              <a:t>31</a:t>
            </a:fld>
            <a:endParaRPr lang="en-US"/>
          </a:p>
        </p:txBody>
      </p:sp>
    </p:spTree>
    <p:extLst>
      <p:ext uri="{BB962C8B-B14F-4D97-AF65-F5344CB8AC3E}">
        <p14:creationId xmlns:p14="http://schemas.microsoft.com/office/powerpoint/2010/main" val="13746457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66663-81E8-3979-F28C-D28BB20F3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A4F61-8BEA-8C1D-9F33-27BA188CAC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B6890-A94D-E258-F80D-465394E6D6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DD967E-D2E9-15B6-CBAC-1E1CFB889F82}"/>
              </a:ext>
            </a:extLst>
          </p:cNvPr>
          <p:cNvSpPr>
            <a:spLocks noGrp="1"/>
          </p:cNvSpPr>
          <p:nvPr>
            <p:ph type="sldNum" sz="quarter" idx="5"/>
          </p:nvPr>
        </p:nvSpPr>
        <p:spPr/>
        <p:txBody>
          <a:bodyPr/>
          <a:lstStyle/>
          <a:p>
            <a:fld id="{6774EE6B-FB11-9B4F-8098-1F70611035A8}" type="slidenum">
              <a:rPr lang="en-US" smtClean="0"/>
              <a:t>32</a:t>
            </a:fld>
            <a:endParaRPr lang="en-US"/>
          </a:p>
        </p:txBody>
      </p:sp>
    </p:spTree>
    <p:extLst>
      <p:ext uri="{BB962C8B-B14F-4D97-AF65-F5344CB8AC3E}">
        <p14:creationId xmlns:p14="http://schemas.microsoft.com/office/powerpoint/2010/main" val="1252474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D5E21-FBDF-857E-09C9-CFECE681EA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58508-92AA-7B2D-4BD4-C0B7A4159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209D84-1E5C-D0D4-43E0-3A20F1434C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F0BA31-B297-D272-AC4E-3B4256F4C0DC}"/>
              </a:ext>
            </a:extLst>
          </p:cNvPr>
          <p:cNvSpPr>
            <a:spLocks noGrp="1"/>
          </p:cNvSpPr>
          <p:nvPr>
            <p:ph type="sldNum" sz="quarter" idx="5"/>
          </p:nvPr>
        </p:nvSpPr>
        <p:spPr/>
        <p:txBody>
          <a:bodyPr/>
          <a:lstStyle/>
          <a:p>
            <a:fld id="{6774EE6B-FB11-9B4F-8098-1F70611035A8}" type="slidenum">
              <a:rPr lang="en-US" smtClean="0"/>
              <a:t>33</a:t>
            </a:fld>
            <a:endParaRPr lang="en-US"/>
          </a:p>
        </p:txBody>
      </p:sp>
    </p:spTree>
    <p:extLst>
      <p:ext uri="{BB962C8B-B14F-4D97-AF65-F5344CB8AC3E}">
        <p14:creationId xmlns:p14="http://schemas.microsoft.com/office/powerpoint/2010/main" val="2386959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F9A61-D5FF-D4C2-B90B-B18C7B499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A1089-0667-09CA-1029-61818D08A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E534E-59DA-53BD-A06A-3A8B066947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001BEB-9867-E93A-D79D-661993340DDC}"/>
              </a:ext>
            </a:extLst>
          </p:cNvPr>
          <p:cNvSpPr>
            <a:spLocks noGrp="1"/>
          </p:cNvSpPr>
          <p:nvPr>
            <p:ph type="sldNum" sz="quarter" idx="5"/>
          </p:nvPr>
        </p:nvSpPr>
        <p:spPr/>
        <p:txBody>
          <a:bodyPr/>
          <a:lstStyle/>
          <a:p>
            <a:fld id="{6774EE6B-FB11-9B4F-8098-1F70611035A8}" type="slidenum">
              <a:rPr lang="en-US" smtClean="0"/>
              <a:t>34</a:t>
            </a:fld>
            <a:endParaRPr lang="en-US"/>
          </a:p>
        </p:txBody>
      </p:sp>
    </p:spTree>
    <p:extLst>
      <p:ext uri="{BB962C8B-B14F-4D97-AF65-F5344CB8AC3E}">
        <p14:creationId xmlns:p14="http://schemas.microsoft.com/office/powerpoint/2010/main" val="4268573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74EE6B-FB11-9B4F-8098-1F70611035A8}" type="slidenum">
              <a:rPr lang="en-US" smtClean="0"/>
              <a:t>35</a:t>
            </a:fld>
            <a:endParaRPr lang="en-US"/>
          </a:p>
        </p:txBody>
      </p:sp>
    </p:spTree>
    <p:extLst>
      <p:ext uri="{BB962C8B-B14F-4D97-AF65-F5344CB8AC3E}">
        <p14:creationId xmlns:p14="http://schemas.microsoft.com/office/powerpoint/2010/main" val="3195835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Master" Target="../slideMasters/slideMaster3.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21.sv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20.svg"/><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20.sv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20.svg"/><Relationship Id="rId4"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image" Target="../media/image23.svg"/><Relationship Id="rId5" Type="http://schemas.openxmlformats.org/officeDocument/2006/relationships/image" Target="../media/image8.png"/><Relationship Id="rId4" Type="http://schemas.openxmlformats.org/officeDocument/2006/relationships/image" Target="../media/image22.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23.svg"/><Relationship Id="rId4"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23.sv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23.sv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10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844591-3FA8-F2AA-607F-CAAC367298A2}"/>
              </a:ext>
            </a:extLst>
          </p:cNvPr>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826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0" y="3352801"/>
            <a:ext cx="12192000" cy="3505199"/>
          </a:xfrm>
          <a:prstGeom prst="rect">
            <a:avLst/>
          </a:prstGeom>
        </p:spPr>
        <p:txBody>
          <a:bodyPr/>
          <a:lstStyle/>
          <a:p>
            <a:endParaRPr lang="en-US"/>
          </a:p>
        </p:txBody>
      </p:sp>
      <p:sp>
        <p:nvSpPr>
          <p:cNvPr id="6" name="Text Placeholder 5">
            <a:extLst>
              <a:ext uri="{FF2B5EF4-FFF2-40B4-BE49-F238E27FC236}">
                <a16:creationId xmlns:a16="http://schemas.microsoft.com/office/drawing/2014/main" id="{8956F553-33DC-34BB-18A0-E2108439C114}"/>
              </a:ext>
            </a:extLst>
          </p:cNvPr>
          <p:cNvSpPr>
            <a:spLocks noGrp="1"/>
          </p:cNvSpPr>
          <p:nvPr>
            <p:ph type="body" sz="quarter" idx="11" hasCustomPrompt="1"/>
          </p:nvPr>
        </p:nvSpPr>
        <p:spPr>
          <a:xfrm>
            <a:off x="762000" y="1143000"/>
            <a:ext cx="7621952" cy="1159185"/>
          </a:xfrm>
          <a:prstGeom prst="rect">
            <a:avLst/>
          </a:prstGeom>
        </p:spPr>
        <p:txBody>
          <a:bodyPr/>
          <a:lstStyle>
            <a:lvl1pPr marL="0" indent="0">
              <a:lnSpc>
                <a:spcPts val="4800"/>
              </a:lnSpc>
              <a:buNone/>
              <a:defRPr sz="4800" b="1" i="0" cap="all" baseline="0">
                <a:latin typeface="Arial" panose="020B0604020202020204" pitchFamily="34" charset="0"/>
                <a:cs typeface="Arial" panose="020B0604020202020204" pitchFamily="34" charset="0"/>
              </a:defRPr>
            </a:lvl1pPr>
          </a:lstStyle>
          <a:p>
            <a:pPr lvl="0"/>
            <a:r>
              <a:rPr lang="en-US"/>
              <a:t>LOREM IPSUM dolor SIT AMET</a:t>
            </a:r>
          </a:p>
        </p:txBody>
      </p:sp>
      <p:sp>
        <p:nvSpPr>
          <p:cNvPr id="2" name="Text Placeholder 5">
            <a:extLst>
              <a:ext uri="{FF2B5EF4-FFF2-40B4-BE49-F238E27FC236}">
                <a16:creationId xmlns:a16="http://schemas.microsoft.com/office/drawing/2014/main" id="{CEE6767C-5E10-65C9-AC4A-4C961038B9E8}"/>
              </a:ext>
            </a:extLst>
          </p:cNvPr>
          <p:cNvSpPr>
            <a:spLocks noGrp="1"/>
          </p:cNvSpPr>
          <p:nvPr>
            <p:ph type="body" sz="quarter" idx="12" hasCustomPrompt="1"/>
          </p:nvPr>
        </p:nvSpPr>
        <p:spPr>
          <a:xfrm>
            <a:off x="762000" y="2479746"/>
            <a:ext cx="4502863"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15761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D01243B-36C7-1377-1A31-A1C1459B2DEE}"/>
              </a:ext>
            </a:extLst>
          </p:cNvPr>
          <p:cNvSpPr>
            <a:spLocks noGrp="1"/>
          </p:cNvSpPr>
          <p:nvPr>
            <p:ph type="pic" sz="quarter" idx="10"/>
          </p:nvPr>
        </p:nvSpPr>
        <p:spPr>
          <a:xfrm>
            <a:off x="1" y="0"/>
            <a:ext cx="6096000" cy="6858000"/>
          </a:xfrm>
          <a:prstGeom prst="rect">
            <a:avLst/>
          </a:prstGeom>
        </p:spPr>
        <p:txBody>
          <a:bodyPr/>
          <a:lstStyle/>
          <a:p>
            <a:endParaRPr lang="en-US"/>
          </a:p>
        </p:txBody>
      </p:sp>
      <p:sp>
        <p:nvSpPr>
          <p:cNvPr id="6" name="Text Placeholder 5">
            <a:extLst>
              <a:ext uri="{FF2B5EF4-FFF2-40B4-BE49-F238E27FC236}">
                <a16:creationId xmlns:a16="http://schemas.microsoft.com/office/drawing/2014/main" id="{96E1A12D-7FBE-0E0B-4D0A-65E5294BE065}"/>
              </a:ext>
            </a:extLst>
          </p:cNvPr>
          <p:cNvSpPr>
            <a:spLocks noGrp="1"/>
          </p:cNvSpPr>
          <p:nvPr>
            <p:ph type="body" sz="quarter" idx="11" hasCustomPrompt="1"/>
          </p:nvPr>
        </p:nvSpPr>
        <p:spPr>
          <a:xfrm>
            <a:off x="6682472" y="1160626"/>
            <a:ext cx="4502864"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7" name="Text Placeholder 5">
            <a:extLst>
              <a:ext uri="{FF2B5EF4-FFF2-40B4-BE49-F238E27FC236}">
                <a16:creationId xmlns:a16="http://schemas.microsoft.com/office/drawing/2014/main" id="{89948E16-7BF2-13E1-C914-F56C8213A3C6}"/>
              </a:ext>
            </a:extLst>
          </p:cNvPr>
          <p:cNvSpPr>
            <a:spLocks noGrp="1"/>
          </p:cNvSpPr>
          <p:nvPr>
            <p:ph type="body" sz="quarter" idx="12" hasCustomPrompt="1"/>
          </p:nvPr>
        </p:nvSpPr>
        <p:spPr>
          <a:xfrm>
            <a:off x="6682471" y="1797822"/>
            <a:ext cx="4502863"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2" name="Slide Number Placeholder 5">
            <a:extLst>
              <a:ext uri="{FF2B5EF4-FFF2-40B4-BE49-F238E27FC236}">
                <a16:creationId xmlns:a16="http://schemas.microsoft.com/office/drawing/2014/main" id="{E96C82DC-7AD4-A85D-811B-32AEB68077B6}"/>
              </a:ext>
            </a:extLst>
          </p:cNvPr>
          <p:cNvSpPr>
            <a:spLocks noGrp="1"/>
          </p:cNvSpPr>
          <p:nvPr>
            <p:ph type="sldNum" sz="quarter" idx="13"/>
          </p:nvPr>
        </p:nvSpPr>
        <p:spPr>
          <a:xfrm>
            <a:off x="11185336" y="5993100"/>
            <a:ext cx="328690" cy="177331"/>
          </a:xfrm>
          <a:prstGeom prst="rect">
            <a:avLst/>
          </a:prstGeom>
        </p:spPr>
        <p:txBody>
          <a:bodyPr anchor="ctr"/>
          <a:lstStyle>
            <a:lvl1pPr>
              <a:defRPr sz="800"/>
            </a:lvl1pPr>
          </a:lstStyle>
          <a:p>
            <a:pPr algn="r"/>
            <a:fld id="{19BDA809-5331-1C46-836A-41C801806DA5}" type="slidenum">
              <a:rPr lang="en-US" smtClean="0"/>
              <a:pPr algn="r"/>
              <a:t>‹#›</a:t>
            </a:fld>
            <a:endParaRPr lang="en-US"/>
          </a:p>
        </p:txBody>
      </p:sp>
      <p:sp>
        <p:nvSpPr>
          <p:cNvPr id="14" name="Text Placeholder 13">
            <a:extLst>
              <a:ext uri="{FF2B5EF4-FFF2-40B4-BE49-F238E27FC236}">
                <a16:creationId xmlns:a16="http://schemas.microsoft.com/office/drawing/2014/main" id="{4A4DE6B8-FF87-473E-E414-D78C37F88491}"/>
              </a:ext>
            </a:extLst>
          </p:cNvPr>
          <p:cNvSpPr>
            <a:spLocks noGrp="1"/>
          </p:cNvSpPr>
          <p:nvPr>
            <p:ph type="body" sz="quarter" idx="14" hasCustomPrompt="1"/>
          </p:nvPr>
        </p:nvSpPr>
        <p:spPr>
          <a:xfrm>
            <a:off x="7080421" y="2382839"/>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15" name="Text Placeholder 13">
            <a:extLst>
              <a:ext uri="{FF2B5EF4-FFF2-40B4-BE49-F238E27FC236}">
                <a16:creationId xmlns:a16="http://schemas.microsoft.com/office/drawing/2014/main" id="{5A05BFF0-B415-49C2-E77B-8B810440DC61}"/>
              </a:ext>
            </a:extLst>
          </p:cNvPr>
          <p:cNvSpPr>
            <a:spLocks noGrp="1"/>
          </p:cNvSpPr>
          <p:nvPr>
            <p:ph type="body" sz="quarter" idx="15" hasCustomPrompt="1"/>
          </p:nvPr>
        </p:nvSpPr>
        <p:spPr>
          <a:xfrm>
            <a:off x="6682472" y="2382839"/>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01</a:t>
            </a:r>
          </a:p>
        </p:txBody>
      </p:sp>
      <p:sp>
        <p:nvSpPr>
          <p:cNvPr id="27" name="Text Placeholder 13">
            <a:extLst>
              <a:ext uri="{FF2B5EF4-FFF2-40B4-BE49-F238E27FC236}">
                <a16:creationId xmlns:a16="http://schemas.microsoft.com/office/drawing/2014/main" id="{4B70C96C-315D-DFE6-24DC-FF8819148D87}"/>
              </a:ext>
            </a:extLst>
          </p:cNvPr>
          <p:cNvSpPr>
            <a:spLocks noGrp="1"/>
          </p:cNvSpPr>
          <p:nvPr>
            <p:ph type="body" sz="quarter" idx="16" hasCustomPrompt="1"/>
          </p:nvPr>
        </p:nvSpPr>
        <p:spPr>
          <a:xfrm>
            <a:off x="7080421" y="2699172"/>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28" name="Text Placeholder 13">
            <a:extLst>
              <a:ext uri="{FF2B5EF4-FFF2-40B4-BE49-F238E27FC236}">
                <a16:creationId xmlns:a16="http://schemas.microsoft.com/office/drawing/2014/main" id="{8B8B06C7-BCCB-AA4F-D611-F1458C240CCA}"/>
              </a:ext>
            </a:extLst>
          </p:cNvPr>
          <p:cNvSpPr>
            <a:spLocks noGrp="1"/>
          </p:cNvSpPr>
          <p:nvPr>
            <p:ph type="body" sz="quarter" idx="17" hasCustomPrompt="1"/>
          </p:nvPr>
        </p:nvSpPr>
        <p:spPr>
          <a:xfrm>
            <a:off x="6682472" y="2699172"/>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02</a:t>
            </a:r>
          </a:p>
        </p:txBody>
      </p:sp>
      <p:sp>
        <p:nvSpPr>
          <p:cNvPr id="29" name="Text Placeholder 13">
            <a:extLst>
              <a:ext uri="{FF2B5EF4-FFF2-40B4-BE49-F238E27FC236}">
                <a16:creationId xmlns:a16="http://schemas.microsoft.com/office/drawing/2014/main" id="{6F0AED5E-64A0-A0D2-86BD-47669D3F14F8}"/>
              </a:ext>
            </a:extLst>
          </p:cNvPr>
          <p:cNvSpPr>
            <a:spLocks noGrp="1"/>
          </p:cNvSpPr>
          <p:nvPr>
            <p:ph type="body" sz="quarter" idx="18" hasCustomPrompt="1"/>
          </p:nvPr>
        </p:nvSpPr>
        <p:spPr>
          <a:xfrm>
            <a:off x="7080421" y="3020448"/>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0" name="Text Placeholder 13">
            <a:extLst>
              <a:ext uri="{FF2B5EF4-FFF2-40B4-BE49-F238E27FC236}">
                <a16:creationId xmlns:a16="http://schemas.microsoft.com/office/drawing/2014/main" id="{98DB47D5-2405-7AD3-CD4B-585E8FB55BF4}"/>
              </a:ext>
            </a:extLst>
          </p:cNvPr>
          <p:cNvSpPr>
            <a:spLocks noGrp="1"/>
          </p:cNvSpPr>
          <p:nvPr>
            <p:ph type="body" sz="quarter" idx="19" hasCustomPrompt="1"/>
          </p:nvPr>
        </p:nvSpPr>
        <p:spPr>
          <a:xfrm>
            <a:off x="6682472" y="3020448"/>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03</a:t>
            </a:r>
          </a:p>
        </p:txBody>
      </p:sp>
      <p:sp>
        <p:nvSpPr>
          <p:cNvPr id="31" name="Text Placeholder 13">
            <a:extLst>
              <a:ext uri="{FF2B5EF4-FFF2-40B4-BE49-F238E27FC236}">
                <a16:creationId xmlns:a16="http://schemas.microsoft.com/office/drawing/2014/main" id="{210ADC6E-B03B-007C-A1B8-0A6EC3B293E3}"/>
              </a:ext>
            </a:extLst>
          </p:cNvPr>
          <p:cNvSpPr>
            <a:spLocks noGrp="1"/>
          </p:cNvSpPr>
          <p:nvPr>
            <p:ph type="body" sz="quarter" idx="20" hasCustomPrompt="1"/>
          </p:nvPr>
        </p:nvSpPr>
        <p:spPr>
          <a:xfrm>
            <a:off x="7080421" y="3341724"/>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2" name="Text Placeholder 13">
            <a:extLst>
              <a:ext uri="{FF2B5EF4-FFF2-40B4-BE49-F238E27FC236}">
                <a16:creationId xmlns:a16="http://schemas.microsoft.com/office/drawing/2014/main" id="{B077F8DF-03D3-1770-B533-59015E6F9C05}"/>
              </a:ext>
            </a:extLst>
          </p:cNvPr>
          <p:cNvSpPr>
            <a:spLocks noGrp="1"/>
          </p:cNvSpPr>
          <p:nvPr>
            <p:ph type="body" sz="quarter" idx="21" hasCustomPrompt="1"/>
          </p:nvPr>
        </p:nvSpPr>
        <p:spPr>
          <a:xfrm>
            <a:off x="6682472" y="3341724"/>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04</a:t>
            </a:r>
          </a:p>
        </p:txBody>
      </p:sp>
      <p:sp>
        <p:nvSpPr>
          <p:cNvPr id="33" name="Text Placeholder 13">
            <a:extLst>
              <a:ext uri="{FF2B5EF4-FFF2-40B4-BE49-F238E27FC236}">
                <a16:creationId xmlns:a16="http://schemas.microsoft.com/office/drawing/2014/main" id="{DCFBFA78-0916-2D7F-D282-5C0A38531C1A}"/>
              </a:ext>
            </a:extLst>
          </p:cNvPr>
          <p:cNvSpPr>
            <a:spLocks noGrp="1"/>
          </p:cNvSpPr>
          <p:nvPr>
            <p:ph type="body" sz="quarter" idx="22" hasCustomPrompt="1"/>
          </p:nvPr>
        </p:nvSpPr>
        <p:spPr>
          <a:xfrm>
            <a:off x="7080421" y="3658057"/>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4" name="Text Placeholder 13">
            <a:extLst>
              <a:ext uri="{FF2B5EF4-FFF2-40B4-BE49-F238E27FC236}">
                <a16:creationId xmlns:a16="http://schemas.microsoft.com/office/drawing/2014/main" id="{17472D5B-2262-8B60-5F32-629060EB0A12}"/>
              </a:ext>
            </a:extLst>
          </p:cNvPr>
          <p:cNvSpPr>
            <a:spLocks noGrp="1"/>
          </p:cNvSpPr>
          <p:nvPr>
            <p:ph type="body" sz="quarter" idx="23" hasCustomPrompt="1"/>
          </p:nvPr>
        </p:nvSpPr>
        <p:spPr>
          <a:xfrm>
            <a:off x="6682472" y="3658057"/>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05</a:t>
            </a:r>
          </a:p>
        </p:txBody>
      </p:sp>
      <p:sp>
        <p:nvSpPr>
          <p:cNvPr id="35" name="Text Placeholder 13">
            <a:extLst>
              <a:ext uri="{FF2B5EF4-FFF2-40B4-BE49-F238E27FC236}">
                <a16:creationId xmlns:a16="http://schemas.microsoft.com/office/drawing/2014/main" id="{76BFA385-00A2-CE53-F7A3-382D8F29B498}"/>
              </a:ext>
            </a:extLst>
          </p:cNvPr>
          <p:cNvSpPr>
            <a:spLocks noGrp="1"/>
          </p:cNvSpPr>
          <p:nvPr>
            <p:ph type="body" sz="quarter" idx="24" hasCustomPrompt="1"/>
          </p:nvPr>
        </p:nvSpPr>
        <p:spPr>
          <a:xfrm>
            <a:off x="7080421" y="3974390"/>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6" name="Text Placeholder 13">
            <a:extLst>
              <a:ext uri="{FF2B5EF4-FFF2-40B4-BE49-F238E27FC236}">
                <a16:creationId xmlns:a16="http://schemas.microsoft.com/office/drawing/2014/main" id="{1D3CED77-FF23-E98E-0D7F-F149BCF1A2ED}"/>
              </a:ext>
            </a:extLst>
          </p:cNvPr>
          <p:cNvSpPr>
            <a:spLocks noGrp="1"/>
          </p:cNvSpPr>
          <p:nvPr>
            <p:ph type="body" sz="quarter" idx="25" hasCustomPrompt="1"/>
          </p:nvPr>
        </p:nvSpPr>
        <p:spPr>
          <a:xfrm>
            <a:off x="6682472" y="3974390"/>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06</a:t>
            </a:r>
          </a:p>
        </p:txBody>
      </p:sp>
      <p:pic>
        <p:nvPicPr>
          <p:cNvPr id="3" name="Graphic 2">
            <a:extLst>
              <a:ext uri="{FF2B5EF4-FFF2-40B4-BE49-F238E27FC236}">
                <a16:creationId xmlns:a16="http://schemas.microsoft.com/office/drawing/2014/main" id="{164E3261-07A3-4719-7D3A-40254F39E7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03472" y="5989925"/>
            <a:ext cx="1681861" cy="184126"/>
          </a:xfrm>
          <a:prstGeom prst="rect">
            <a:avLst/>
          </a:prstGeom>
        </p:spPr>
      </p:pic>
    </p:spTree>
    <p:extLst>
      <p:ext uri="{BB962C8B-B14F-4D97-AF65-F5344CB8AC3E}">
        <p14:creationId xmlns:p14="http://schemas.microsoft.com/office/powerpoint/2010/main" val="1848704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0" y="3352801"/>
            <a:ext cx="12192000" cy="3505199"/>
          </a:xfrm>
          <a:prstGeom prst="rect">
            <a:avLst/>
          </a:prstGeom>
        </p:spPr>
        <p:txBody>
          <a:bodyPr/>
          <a:lstStyle/>
          <a:p>
            <a:endParaRPr lang="en-US"/>
          </a:p>
        </p:txBody>
      </p:sp>
      <p:sp>
        <p:nvSpPr>
          <p:cNvPr id="5" name="Text Placeholder 5">
            <a:extLst>
              <a:ext uri="{FF2B5EF4-FFF2-40B4-BE49-F238E27FC236}">
                <a16:creationId xmlns:a16="http://schemas.microsoft.com/office/drawing/2014/main" id="{614CFEBD-40BD-9A11-B181-7E3F4B0E37CB}"/>
              </a:ext>
            </a:extLst>
          </p:cNvPr>
          <p:cNvSpPr>
            <a:spLocks noGrp="1"/>
          </p:cNvSpPr>
          <p:nvPr>
            <p:ph type="body" sz="quarter" idx="12" hasCustomPrompt="1"/>
          </p:nvPr>
        </p:nvSpPr>
        <p:spPr>
          <a:xfrm>
            <a:off x="3891760" y="1677223"/>
            <a:ext cx="4408479" cy="345989"/>
          </a:xfrm>
          <a:prstGeom prst="rect">
            <a:avLst/>
          </a:prstGeom>
        </p:spPr>
        <p:txBody>
          <a:bodyPr/>
          <a:lstStyle>
            <a:lvl1pPr marL="0" indent="0" algn="ctr">
              <a:lnSpc>
                <a:spcPct val="100000"/>
              </a:lnSpc>
              <a:buNone/>
              <a:defRPr sz="1100" b="0" i="0" cap="all" baseline="0">
                <a:solidFill>
                  <a:schemeClr val="tx1"/>
                </a:solidFill>
                <a:latin typeface="Arial" panose="020B0604020202020204" pitchFamily="34" charset="0"/>
                <a:cs typeface="Arial" panose="020B0604020202020204" pitchFamily="34" charset="0"/>
              </a:defRPr>
            </a:lvl1pPr>
          </a:lstStyle>
          <a:p>
            <a:pPr lvl="0"/>
            <a:r>
              <a:rPr lang="en-US"/>
              <a:t>Enter Office and Department here</a:t>
            </a:r>
          </a:p>
        </p:txBody>
      </p:sp>
      <p:pic>
        <p:nvPicPr>
          <p:cNvPr id="7" name="Graphic 6">
            <a:extLst>
              <a:ext uri="{FF2B5EF4-FFF2-40B4-BE49-F238E27FC236}">
                <a16:creationId xmlns:a16="http://schemas.microsoft.com/office/drawing/2014/main" id="{6477C62B-F016-18E2-5244-08DBCD6D372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91760" y="1143000"/>
            <a:ext cx="4408479" cy="482628"/>
          </a:xfrm>
          <a:prstGeom prst="rect">
            <a:avLst/>
          </a:prstGeom>
        </p:spPr>
      </p:pic>
    </p:spTree>
    <p:extLst>
      <p:ext uri="{BB962C8B-B14F-4D97-AF65-F5344CB8AC3E}">
        <p14:creationId xmlns:p14="http://schemas.microsoft.com/office/powerpoint/2010/main" val="1809940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 Light">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6356962"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Slide Number Placeholder 5">
            <a:extLst>
              <a:ext uri="{FF2B5EF4-FFF2-40B4-BE49-F238E27FC236}">
                <a16:creationId xmlns:a16="http://schemas.microsoft.com/office/drawing/2014/main" id="{34840F52-7E77-B93C-12DA-A714A4D206B2}"/>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5" name="Graphic 4">
            <a:extLst>
              <a:ext uri="{FF2B5EF4-FFF2-40B4-BE49-F238E27FC236}">
                <a16:creationId xmlns:a16="http://schemas.microsoft.com/office/drawing/2014/main" id="{621F5C8D-B91B-D207-27D1-86FAA42F85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6" y="5988087"/>
            <a:ext cx="1682496" cy="184196"/>
          </a:xfrm>
          <a:prstGeom prst="rect">
            <a:avLst/>
          </a:prstGeom>
        </p:spPr>
      </p:pic>
      <p:pic>
        <p:nvPicPr>
          <p:cNvPr id="8" name="Graphic 7">
            <a:extLst>
              <a:ext uri="{FF2B5EF4-FFF2-40B4-BE49-F238E27FC236}">
                <a16:creationId xmlns:a16="http://schemas.microsoft.com/office/drawing/2014/main" id="{C989FAEF-05A4-8E0C-D0BB-70016A2E264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29291" y="0"/>
            <a:ext cx="762708" cy="2358258"/>
          </a:xfrm>
          <a:prstGeom prst="rect">
            <a:avLst/>
          </a:prstGeom>
        </p:spPr>
      </p:pic>
    </p:spTree>
    <p:extLst>
      <p:ext uri="{BB962C8B-B14F-4D97-AF65-F5344CB8AC3E}">
        <p14:creationId xmlns:p14="http://schemas.microsoft.com/office/powerpoint/2010/main" val="389888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eighted Right - Ligh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62001" y="2549525"/>
            <a:ext cx="3502502" cy="2499905"/>
          </a:xfrm>
          <a:prstGeom prst="rect">
            <a:avLst/>
          </a:prstGeom>
        </p:spPr>
        <p:txBody>
          <a:bodyPr/>
          <a:lstStyle>
            <a:lvl1pPr marL="0" indent="0">
              <a:lnSpc>
                <a:spcPts val="1600"/>
              </a:lnSpc>
              <a:spcBef>
                <a:spcPts val="200"/>
              </a:spcBef>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4798577"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3" name="Graphic 2">
            <a:extLst>
              <a:ext uri="{FF2B5EF4-FFF2-40B4-BE49-F238E27FC236}">
                <a16:creationId xmlns:a16="http://schemas.microsoft.com/office/drawing/2014/main" id="{127EC51C-03D2-5499-0B1A-167298E36F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1" y="0"/>
            <a:ext cx="762708" cy="2358258"/>
          </a:xfrm>
          <a:prstGeom prst="rect">
            <a:avLst/>
          </a:prstGeom>
        </p:spPr>
      </p:pic>
      <p:sp>
        <p:nvSpPr>
          <p:cNvPr id="4" name="Slide Number Placeholder 5">
            <a:extLst>
              <a:ext uri="{FF2B5EF4-FFF2-40B4-BE49-F238E27FC236}">
                <a16:creationId xmlns:a16="http://schemas.microsoft.com/office/drawing/2014/main" id="{4E6E4F1D-549E-A9B9-2F7B-FDD36BB8D95F}"/>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8" name="Graphic 7">
            <a:extLst>
              <a:ext uri="{FF2B5EF4-FFF2-40B4-BE49-F238E27FC236}">
                <a16:creationId xmlns:a16="http://schemas.microsoft.com/office/drawing/2014/main" id="{D20391DE-5A96-FABB-9FA9-A5D788A842B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3633064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eighted Left - Ligh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927497" y="2549525"/>
            <a:ext cx="3502502" cy="2499905"/>
          </a:xfrm>
          <a:prstGeom prst="rect">
            <a:avLst/>
          </a:prstGeom>
        </p:spPr>
        <p:txBody>
          <a:bodyPr/>
          <a:lstStyle>
            <a:lvl1pPr marL="0" indent="0">
              <a:lnSpc>
                <a:spcPts val="1600"/>
              </a:lnSpc>
              <a:spcBef>
                <a:spcPts val="200"/>
              </a:spcBef>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0"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3" name="Graphic 2">
            <a:extLst>
              <a:ext uri="{FF2B5EF4-FFF2-40B4-BE49-F238E27FC236}">
                <a16:creationId xmlns:a16="http://schemas.microsoft.com/office/drawing/2014/main" id="{B74D60C3-E267-7FB4-83AE-97A3E32013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1" y="0"/>
            <a:ext cx="762708" cy="2358258"/>
          </a:xfrm>
          <a:prstGeom prst="rect">
            <a:avLst/>
          </a:prstGeom>
        </p:spPr>
      </p:pic>
      <p:sp>
        <p:nvSpPr>
          <p:cNvPr id="4" name="Slide Number Placeholder 5">
            <a:extLst>
              <a:ext uri="{FF2B5EF4-FFF2-40B4-BE49-F238E27FC236}">
                <a16:creationId xmlns:a16="http://schemas.microsoft.com/office/drawing/2014/main" id="{F733AB5C-20D3-0249-7E6A-BB670B91567C}"/>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8" name="Graphic 7">
            <a:extLst>
              <a:ext uri="{FF2B5EF4-FFF2-40B4-BE49-F238E27FC236}">
                <a16:creationId xmlns:a16="http://schemas.microsoft.com/office/drawing/2014/main" id="{2F791507-0F97-2290-D2A9-AB2E0E6AC9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357193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lumns - Light">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4492363"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4" name="Text Placeholder 5">
            <a:extLst>
              <a:ext uri="{FF2B5EF4-FFF2-40B4-BE49-F238E27FC236}">
                <a16:creationId xmlns:a16="http://schemas.microsoft.com/office/drawing/2014/main" id="{3125519F-149C-D4B5-ED1C-2A20D8943E79}"/>
              </a:ext>
            </a:extLst>
          </p:cNvPr>
          <p:cNvSpPr>
            <a:spLocks noGrp="1"/>
          </p:cNvSpPr>
          <p:nvPr>
            <p:ph type="body" sz="quarter" idx="19" hasCustomPrompt="1"/>
          </p:nvPr>
        </p:nvSpPr>
        <p:spPr>
          <a:xfrm>
            <a:off x="8222726"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pic>
        <p:nvPicPr>
          <p:cNvPr id="7" name="Graphic 6">
            <a:extLst>
              <a:ext uri="{FF2B5EF4-FFF2-40B4-BE49-F238E27FC236}">
                <a16:creationId xmlns:a16="http://schemas.microsoft.com/office/drawing/2014/main" id="{0569D94C-93EB-1375-DA04-C314D4A14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1" y="0"/>
            <a:ext cx="762708" cy="2358258"/>
          </a:xfrm>
          <a:prstGeom prst="rect">
            <a:avLst/>
          </a:prstGeom>
        </p:spPr>
      </p:pic>
      <p:sp>
        <p:nvSpPr>
          <p:cNvPr id="8" name="Slide Number Placeholder 5">
            <a:extLst>
              <a:ext uri="{FF2B5EF4-FFF2-40B4-BE49-F238E27FC236}">
                <a16:creationId xmlns:a16="http://schemas.microsoft.com/office/drawing/2014/main" id="{3FAA297C-DA30-B4B4-2C4E-946E1E94F493}"/>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10" name="Graphic 9">
            <a:extLst>
              <a:ext uri="{FF2B5EF4-FFF2-40B4-BE49-F238E27FC236}">
                <a16:creationId xmlns:a16="http://schemas.microsoft.com/office/drawing/2014/main" id="{93C75CEC-31FE-F5A4-BA76-3479A4F573D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4210741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s -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C1EFCC-FCD1-F653-367D-4DEAA1D74834}"/>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6356962"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6" name="Picture 5">
            <a:extLst>
              <a:ext uri="{FF2B5EF4-FFF2-40B4-BE49-F238E27FC236}">
                <a16:creationId xmlns:a16="http://schemas.microsoft.com/office/drawing/2014/main" id="{3D121D64-DA17-A8D5-33DF-AEDF790283B0}"/>
              </a:ext>
            </a:extLst>
          </p:cNvPr>
          <p:cNvPicPr>
            <a:picLocks noChangeAspect="1"/>
          </p:cNvPicPr>
          <p:nvPr userDrawn="1"/>
        </p:nvPicPr>
        <p:blipFill>
          <a:blip r:embed="rId2"/>
          <a:stretch>
            <a:fillRect/>
          </a:stretch>
        </p:blipFill>
        <p:spPr>
          <a:xfrm>
            <a:off x="1021797" y="5989406"/>
            <a:ext cx="1681868" cy="183439"/>
          </a:xfrm>
          <a:prstGeom prst="rect">
            <a:avLst/>
          </a:prstGeom>
        </p:spPr>
      </p:pic>
      <p:pic>
        <p:nvPicPr>
          <p:cNvPr id="8" name="Graphic 7">
            <a:extLst>
              <a:ext uri="{FF2B5EF4-FFF2-40B4-BE49-F238E27FC236}">
                <a16:creationId xmlns:a16="http://schemas.microsoft.com/office/drawing/2014/main" id="{60C5B93E-02E7-B359-302F-1A4A16419D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29290" y="0"/>
            <a:ext cx="762709" cy="2358262"/>
          </a:xfrm>
          <a:prstGeom prst="rect">
            <a:avLst/>
          </a:prstGeom>
        </p:spPr>
      </p:pic>
      <p:pic>
        <p:nvPicPr>
          <p:cNvPr id="11" name="Graphic 10">
            <a:extLst>
              <a:ext uri="{FF2B5EF4-FFF2-40B4-BE49-F238E27FC236}">
                <a16:creationId xmlns:a16="http://schemas.microsoft.com/office/drawing/2014/main" id="{8C2B485E-62B9-C84B-C1A5-399C734126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21795" y="5985704"/>
            <a:ext cx="1682496" cy="184195"/>
          </a:xfrm>
          <a:prstGeom prst="rect">
            <a:avLst/>
          </a:prstGeom>
        </p:spPr>
      </p:pic>
      <p:sp>
        <p:nvSpPr>
          <p:cNvPr id="12" name="Slide Number Placeholder 5">
            <a:extLst>
              <a:ext uri="{FF2B5EF4-FFF2-40B4-BE49-F238E27FC236}">
                <a16:creationId xmlns:a16="http://schemas.microsoft.com/office/drawing/2014/main" id="{7318B637-B0A5-6EF9-F8F8-A92B29AF91A1}"/>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3240675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eighted Right - Dar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24C6D61-E59F-2BB8-94E1-ABE2A2F6EF93}"/>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62001" y="2549525"/>
            <a:ext cx="3502502" cy="2499905"/>
          </a:xfrm>
          <a:prstGeom prst="rect">
            <a:avLst/>
          </a:prstGeom>
        </p:spPr>
        <p:txBody>
          <a:bodyPr/>
          <a:lstStyle>
            <a:lvl1pPr marL="0" indent="0">
              <a:lnSpc>
                <a:spcPts val="1600"/>
              </a:lnSpc>
              <a:spcBef>
                <a:spcPts val="200"/>
              </a:spcBef>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4798577"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5" name="Graphic 4">
            <a:extLst>
              <a:ext uri="{FF2B5EF4-FFF2-40B4-BE49-F238E27FC236}">
                <a16:creationId xmlns:a16="http://schemas.microsoft.com/office/drawing/2014/main" id="{D167D514-1BD7-A51B-0E3E-8BE08102D0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0" y="0"/>
            <a:ext cx="762709" cy="2358262"/>
          </a:xfrm>
          <a:prstGeom prst="rect">
            <a:avLst/>
          </a:prstGeom>
        </p:spPr>
      </p:pic>
      <p:pic>
        <p:nvPicPr>
          <p:cNvPr id="10" name="Graphic 9">
            <a:extLst>
              <a:ext uri="{FF2B5EF4-FFF2-40B4-BE49-F238E27FC236}">
                <a16:creationId xmlns:a16="http://schemas.microsoft.com/office/drawing/2014/main" id="{5F7CB580-D025-C421-517D-2609C72E37D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11" name="Slide Number Placeholder 5">
            <a:extLst>
              <a:ext uri="{FF2B5EF4-FFF2-40B4-BE49-F238E27FC236}">
                <a16:creationId xmlns:a16="http://schemas.microsoft.com/office/drawing/2014/main" id="{63CBE6A2-86DA-1D60-080C-94FE4CBA65D2}"/>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3201355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eighted Left - Dar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24C6D61-E59F-2BB8-94E1-ABE2A2F6EF93}"/>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927498" y="2549525"/>
            <a:ext cx="3502502" cy="2499905"/>
          </a:xfrm>
          <a:prstGeom prst="rect">
            <a:avLst/>
          </a:prstGeom>
        </p:spPr>
        <p:txBody>
          <a:bodyPr/>
          <a:lstStyle>
            <a:lvl1pPr marL="0" indent="0">
              <a:lnSpc>
                <a:spcPts val="1600"/>
              </a:lnSpc>
              <a:spcBef>
                <a:spcPts val="200"/>
              </a:spcBef>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0"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2" name="Graphic 1">
            <a:extLst>
              <a:ext uri="{FF2B5EF4-FFF2-40B4-BE49-F238E27FC236}">
                <a16:creationId xmlns:a16="http://schemas.microsoft.com/office/drawing/2014/main" id="{8D9C0F0A-A340-DEB8-1A8B-1638C3747E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0" y="0"/>
            <a:ext cx="762709" cy="2358262"/>
          </a:xfrm>
          <a:prstGeom prst="rect">
            <a:avLst/>
          </a:prstGeom>
        </p:spPr>
      </p:pic>
      <p:pic>
        <p:nvPicPr>
          <p:cNvPr id="3" name="Graphic 2">
            <a:extLst>
              <a:ext uri="{FF2B5EF4-FFF2-40B4-BE49-F238E27FC236}">
                <a16:creationId xmlns:a16="http://schemas.microsoft.com/office/drawing/2014/main" id="{222D53EB-C373-108D-DCED-D608525FBA0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8" name="Slide Number Placeholder 5">
            <a:extLst>
              <a:ext uri="{FF2B5EF4-FFF2-40B4-BE49-F238E27FC236}">
                <a16:creationId xmlns:a16="http://schemas.microsoft.com/office/drawing/2014/main" id="{87B51354-1992-5D51-B27C-B0C84A905ACA}"/>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3727643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s -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FEC5408-3330-B847-8151-2183CBBA9425}"/>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4492363"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4" name="Text Placeholder 5">
            <a:extLst>
              <a:ext uri="{FF2B5EF4-FFF2-40B4-BE49-F238E27FC236}">
                <a16:creationId xmlns:a16="http://schemas.microsoft.com/office/drawing/2014/main" id="{3125519F-149C-D4B5-ED1C-2A20D8943E79}"/>
              </a:ext>
            </a:extLst>
          </p:cNvPr>
          <p:cNvSpPr>
            <a:spLocks noGrp="1"/>
          </p:cNvSpPr>
          <p:nvPr>
            <p:ph type="body" sz="quarter" idx="19" hasCustomPrompt="1"/>
          </p:nvPr>
        </p:nvSpPr>
        <p:spPr>
          <a:xfrm>
            <a:off x="8222726"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pic>
        <p:nvPicPr>
          <p:cNvPr id="8" name="Graphic 7">
            <a:extLst>
              <a:ext uri="{FF2B5EF4-FFF2-40B4-BE49-F238E27FC236}">
                <a16:creationId xmlns:a16="http://schemas.microsoft.com/office/drawing/2014/main" id="{1B9BBD36-7AC9-F898-C970-FC90D18090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0" y="0"/>
            <a:ext cx="762709" cy="2358262"/>
          </a:xfrm>
          <a:prstGeom prst="rect">
            <a:avLst/>
          </a:prstGeom>
        </p:spPr>
      </p:pic>
      <p:pic>
        <p:nvPicPr>
          <p:cNvPr id="10" name="Graphic 9">
            <a:extLst>
              <a:ext uri="{FF2B5EF4-FFF2-40B4-BE49-F238E27FC236}">
                <a16:creationId xmlns:a16="http://schemas.microsoft.com/office/drawing/2014/main" id="{0620C193-821F-11B8-E2FB-7FD555C1B5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11" name="Slide Number Placeholder 5">
            <a:extLst>
              <a:ext uri="{FF2B5EF4-FFF2-40B4-BE49-F238E27FC236}">
                <a16:creationId xmlns:a16="http://schemas.microsoft.com/office/drawing/2014/main" id="{F36089CA-89AE-D765-26B7-A4E06EAA56A7}"/>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486677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Poi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6E1A12D-7FBE-0E0B-4D0A-65E5294BE065}"/>
              </a:ext>
            </a:extLst>
          </p:cNvPr>
          <p:cNvSpPr>
            <a:spLocks noGrp="1"/>
          </p:cNvSpPr>
          <p:nvPr>
            <p:ph type="body" sz="quarter" idx="11" hasCustomPrompt="1"/>
          </p:nvPr>
        </p:nvSpPr>
        <p:spPr>
          <a:xfrm>
            <a:off x="762000" y="1160626"/>
            <a:ext cx="3759896" cy="627679"/>
          </a:xfrm>
          <a:prstGeom prst="rect">
            <a:avLst/>
          </a:prstGeom>
        </p:spPr>
        <p:txBody>
          <a:bodyPr anchor="ctr"/>
          <a:lstStyle>
            <a:lvl1pPr marL="0" indent="0" fontAlgn="ctr">
              <a:lnSpc>
                <a:spcPct val="100000"/>
              </a:lnSpc>
              <a:buNone/>
              <a:defRPr sz="4400" b="1" i="0" cap="all" baseline="0">
                <a:latin typeface="Arial" panose="020B0604020202020204" pitchFamily="34" charset="0"/>
                <a:cs typeface="Arial" panose="020B0604020202020204" pitchFamily="34" charset="0"/>
              </a:defRPr>
            </a:lvl1pPr>
          </a:lstStyle>
          <a:p>
            <a:pPr lvl="0"/>
            <a:r>
              <a:rPr lang="en-US"/>
              <a:t>95%</a:t>
            </a:r>
          </a:p>
        </p:txBody>
      </p:sp>
      <p:sp>
        <p:nvSpPr>
          <p:cNvPr id="7" name="Text Placeholder 5">
            <a:extLst>
              <a:ext uri="{FF2B5EF4-FFF2-40B4-BE49-F238E27FC236}">
                <a16:creationId xmlns:a16="http://schemas.microsoft.com/office/drawing/2014/main" id="{89948E16-7BF2-13E1-C914-F56C8213A3C6}"/>
              </a:ext>
            </a:extLst>
          </p:cNvPr>
          <p:cNvSpPr>
            <a:spLocks noGrp="1"/>
          </p:cNvSpPr>
          <p:nvPr>
            <p:ph type="body" sz="quarter" idx="12" hasCustomPrompt="1"/>
          </p:nvPr>
        </p:nvSpPr>
        <p:spPr>
          <a:xfrm>
            <a:off x="762001" y="1797822"/>
            <a:ext cx="3759895" cy="345989"/>
          </a:xfrm>
          <a:prstGeom prst="rect">
            <a:avLst/>
          </a:prstGeom>
        </p:spPr>
        <p:txBody>
          <a:bodyPr/>
          <a:lstStyle>
            <a:lvl1pPr marL="0" indent="0">
              <a:lnSpc>
                <a:spcPct val="1000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24855F87-3A4F-440A-CF44-55FA4865645E}"/>
              </a:ext>
            </a:extLst>
          </p:cNvPr>
          <p:cNvSpPr>
            <a:spLocks noGrp="1"/>
          </p:cNvSpPr>
          <p:nvPr>
            <p:ph type="body" sz="quarter" idx="15" hasCustomPrompt="1"/>
          </p:nvPr>
        </p:nvSpPr>
        <p:spPr>
          <a:xfrm>
            <a:off x="762001" y="2549526"/>
            <a:ext cx="4267199"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lob</a:t>
            </a:r>
          </a:p>
        </p:txBody>
      </p:sp>
      <p:sp>
        <p:nvSpPr>
          <p:cNvPr id="10" name="Picture Placeholder 3">
            <a:extLst>
              <a:ext uri="{FF2B5EF4-FFF2-40B4-BE49-F238E27FC236}">
                <a16:creationId xmlns:a16="http://schemas.microsoft.com/office/drawing/2014/main" id="{251A092E-CDE5-1BF6-E5A2-056400428A04}"/>
              </a:ext>
            </a:extLst>
          </p:cNvPr>
          <p:cNvSpPr>
            <a:spLocks noGrp="1"/>
          </p:cNvSpPr>
          <p:nvPr>
            <p:ph type="pic" sz="quarter" idx="10"/>
          </p:nvPr>
        </p:nvSpPr>
        <p:spPr>
          <a:xfrm>
            <a:off x="5622100" y="0"/>
            <a:ext cx="6569900" cy="6858000"/>
          </a:xfrm>
          <a:prstGeom prst="rect">
            <a:avLst/>
          </a:prstGeom>
        </p:spPr>
        <p:txBody>
          <a:bodyPr/>
          <a:lstStyle/>
          <a:p>
            <a:endParaRPr lang="en-US"/>
          </a:p>
        </p:txBody>
      </p:sp>
      <p:sp>
        <p:nvSpPr>
          <p:cNvPr id="5" name="Slide Number Placeholder 5">
            <a:extLst>
              <a:ext uri="{FF2B5EF4-FFF2-40B4-BE49-F238E27FC236}">
                <a16:creationId xmlns:a16="http://schemas.microsoft.com/office/drawing/2014/main" id="{BCB8A289-6A0B-D952-A1AB-4C93EACFA2AA}"/>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8" name="Graphic 7">
            <a:extLst>
              <a:ext uri="{FF2B5EF4-FFF2-40B4-BE49-F238E27FC236}">
                <a16:creationId xmlns:a16="http://schemas.microsoft.com/office/drawing/2014/main" id="{7DB6B179-D0EA-5167-FD4B-4238B2E35A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2840694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Top">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0" y="0"/>
            <a:ext cx="12192000" cy="3505199"/>
          </a:xfrm>
          <a:prstGeom prst="rect">
            <a:avLst/>
          </a:prstGeom>
        </p:spPr>
        <p:txBody>
          <a:bodyPr/>
          <a:lstStyle/>
          <a:p>
            <a:endParaRPr lang="en-US"/>
          </a:p>
        </p:txBody>
      </p:sp>
      <p:sp>
        <p:nvSpPr>
          <p:cNvPr id="2" name="Text Placeholder 5">
            <a:extLst>
              <a:ext uri="{FF2B5EF4-FFF2-40B4-BE49-F238E27FC236}">
                <a16:creationId xmlns:a16="http://schemas.microsoft.com/office/drawing/2014/main" id="{5D7D829C-B686-BF2C-B191-C6EEBF10CAC0}"/>
              </a:ext>
            </a:extLst>
          </p:cNvPr>
          <p:cNvSpPr>
            <a:spLocks noGrp="1"/>
          </p:cNvSpPr>
          <p:nvPr>
            <p:ph type="body" sz="quarter" idx="15" hasCustomPrompt="1"/>
          </p:nvPr>
        </p:nvSpPr>
        <p:spPr>
          <a:xfrm>
            <a:off x="762000" y="4371584"/>
            <a:ext cx="6631422" cy="695716"/>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5" name="Text Placeholder 5">
            <a:extLst>
              <a:ext uri="{FF2B5EF4-FFF2-40B4-BE49-F238E27FC236}">
                <a16:creationId xmlns:a16="http://schemas.microsoft.com/office/drawing/2014/main" id="{C31D2BE4-A9D0-845F-47BE-97A02106B8E0}"/>
              </a:ext>
            </a:extLst>
          </p:cNvPr>
          <p:cNvSpPr>
            <a:spLocks noGrp="1"/>
          </p:cNvSpPr>
          <p:nvPr>
            <p:ph type="body" sz="quarter" idx="12" hasCustomPrompt="1"/>
          </p:nvPr>
        </p:nvSpPr>
        <p:spPr>
          <a:xfrm>
            <a:off x="762001" y="3735408"/>
            <a:ext cx="3759895" cy="345989"/>
          </a:xfrm>
          <a:prstGeom prst="rect">
            <a:avLst/>
          </a:prstGeom>
        </p:spPr>
        <p:txBody>
          <a:bodyPr/>
          <a:lstStyle>
            <a:lvl1pPr marL="0" indent="0">
              <a:lnSpc>
                <a:spcPct val="1000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Slide Number Placeholder 5">
            <a:extLst>
              <a:ext uri="{FF2B5EF4-FFF2-40B4-BE49-F238E27FC236}">
                <a16:creationId xmlns:a16="http://schemas.microsoft.com/office/drawing/2014/main" id="{783B77DE-7773-2D02-8D8A-0DDAB915A31C}"/>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6" name="Graphic 5">
            <a:extLst>
              <a:ext uri="{FF2B5EF4-FFF2-40B4-BE49-F238E27FC236}">
                <a16:creationId xmlns:a16="http://schemas.microsoft.com/office/drawing/2014/main" id="{CE2BA612-3014-B494-C506-A42CD0343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68426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 Image R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8833104" y="0"/>
            <a:ext cx="3358896" cy="6858000"/>
          </a:xfrm>
          <a:prstGeom prst="rect">
            <a:avLst/>
          </a:prstGeom>
        </p:spPr>
        <p:txBody>
          <a:bodyPr/>
          <a:lstStyle/>
          <a:p>
            <a:endParaRPr lang="en-US"/>
          </a:p>
        </p:txBody>
      </p:sp>
      <p:sp>
        <p:nvSpPr>
          <p:cNvPr id="2" name="Text Placeholder 5">
            <a:extLst>
              <a:ext uri="{FF2B5EF4-FFF2-40B4-BE49-F238E27FC236}">
                <a16:creationId xmlns:a16="http://schemas.microsoft.com/office/drawing/2014/main" id="{5D7D829C-B686-BF2C-B191-C6EEBF10CAC0}"/>
              </a:ext>
            </a:extLst>
          </p:cNvPr>
          <p:cNvSpPr>
            <a:spLocks noGrp="1"/>
          </p:cNvSpPr>
          <p:nvPr>
            <p:ph type="body" sz="quarter" idx="15" hasCustomPrompt="1"/>
          </p:nvPr>
        </p:nvSpPr>
        <p:spPr>
          <a:xfrm>
            <a:off x="762000" y="1779176"/>
            <a:ext cx="3511296" cy="328812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endParaRPr lang="en-US"/>
          </a:p>
        </p:txBody>
      </p:sp>
      <p:sp>
        <p:nvSpPr>
          <p:cNvPr id="5" name="Text Placeholder 5">
            <a:extLst>
              <a:ext uri="{FF2B5EF4-FFF2-40B4-BE49-F238E27FC236}">
                <a16:creationId xmlns:a16="http://schemas.microsoft.com/office/drawing/2014/main" id="{C31D2BE4-A9D0-845F-47BE-97A02106B8E0}"/>
              </a:ext>
            </a:extLst>
          </p:cNvPr>
          <p:cNvSpPr>
            <a:spLocks noGrp="1"/>
          </p:cNvSpPr>
          <p:nvPr>
            <p:ph type="body" sz="quarter" idx="12" hasCustomPrompt="1"/>
          </p:nvPr>
        </p:nvSpPr>
        <p:spPr>
          <a:xfrm>
            <a:off x="762001" y="1143000"/>
            <a:ext cx="3511295" cy="345989"/>
          </a:xfrm>
          <a:prstGeom prst="rect">
            <a:avLst/>
          </a:prstGeom>
        </p:spPr>
        <p:txBody>
          <a:bodyPr/>
          <a:lstStyle>
            <a:lvl1pPr marL="0" indent="0">
              <a:lnSpc>
                <a:spcPct val="1000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9" name="Text Placeholder 5">
            <a:extLst>
              <a:ext uri="{FF2B5EF4-FFF2-40B4-BE49-F238E27FC236}">
                <a16:creationId xmlns:a16="http://schemas.microsoft.com/office/drawing/2014/main" id="{4451CCC4-4B67-5C87-0A46-CCC5D94BC5E6}"/>
              </a:ext>
            </a:extLst>
          </p:cNvPr>
          <p:cNvSpPr>
            <a:spLocks noGrp="1"/>
          </p:cNvSpPr>
          <p:nvPr>
            <p:ph type="body" sz="quarter" idx="16" hasCustomPrompt="1"/>
          </p:nvPr>
        </p:nvSpPr>
        <p:spPr>
          <a:xfrm>
            <a:off x="4793155" y="1779176"/>
            <a:ext cx="3511296" cy="328812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endParaRPr lang="en-US"/>
          </a:p>
        </p:txBody>
      </p:sp>
      <p:sp>
        <p:nvSpPr>
          <p:cNvPr id="3" name="Slide Number Placeholder 5">
            <a:extLst>
              <a:ext uri="{FF2B5EF4-FFF2-40B4-BE49-F238E27FC236}">
                <a16:creationId xmlns:a16="http://schemas.microsoft.com/office/drawing/2014/main" id="{136CC692-DD4F-61B4-18C2-52DC96D43DD8}"/>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6" name="Graphic 5">
            <a:extLst>
              <a:ext uri="{FF2B5EF4-FFF2-40B4-BE49-F238E27FC236}">
                <a16:creationId xmlns:a16="http://schemas.microsoft.com/office/drawing/2014/main" id="{745F0C3B-D255-45C7-B6C6-1965D9CF75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3800993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251A092E-CDE5-1BF6-E5A2-056400428A04}"/>
              </a:ext>
            </a:extLst>
          </p:cNvPr>
          <p:cNvSpPr>
            <a:spLocks noGrp="1"/>
          </p:cNvSpPr>
          <p:nvPr>
            <p:ph type="pic" sz="quarter" idx="10"/>
          </p:nvPr>
        </p:nvSpPr>
        <p:spPr>
          <a:xfrm>
            <a:off x="5622100" y="0"/>
            <a:ext cx="6569900" cy="6858000"/>
          </a:xfrm>
          <a:prstGeom prst="rect">
            <a:avLst/>
          </a:prstGeom>
        </p:spPr>
        <p:txBody>
          <a:bodyPr/>
          <a:lstStyle/>
          <a:p>
            <a:endParaRPr lang="en-US"/>
          </a:p>
        </p:txBody>
      </p:sp>
      <p:sp>
        <p:nvSpPr>
          <p:cNvPr id="2" name="Text Placeholder 5">
            <a:extLst>
              <a:ext uri="{FF2B5EF4-FFF2-40B4-BE49-F238E27FC236}">
                <a16:creationId xmlns:a16="http://schemas.microsoft.com/office/drawing/2014/main" id="{78557B45-B4C5-7AEA-3114-B07DC69B05B3}"/>
              </a:ext>
            </a:extLst>
          </p:cNvPr>
          <p:cNvSpPr>
            <a:spLocks noGrp="1"/>
          </p:cNvSpPr>
          <p:nvPr>
            <p:ph type="body" sz="quarter" idx="15" hasCustomPrompt="1"/>
          </p:nvPr>
        </p:nvSpPr>
        <p:spPr>
          <a:xfrm>
            <a:off x="762001" y="1160626"/>
            <a:ext cx="4267199" cy="737286"/>
          </a:xfrm>
          <a:prstGeom prst="rect">
            <a:avLst/>
          </a:prstGeom>
        </p:spPr>
        <p:txBody>
          <a:bodyPr/>
          <a:lstStyle>
            <a:lvl1pPr marL="0" indent="0">
              <a:lnSpc>
                <a:spcPts val="1600"/>
              </a:lnSpc>
              <a:spcBef>
                <a:spcPts val="200"/>
              </a:spcBef>
              <a:buFont typeface="Arial" panose="020B0604020202020204" pitchFamily="34" charset="0"/>
              <a:buNone/>
              <a:defRPr sz="1200" b="1" i="1">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4" name="Text Placeholder 5">
            <a:extLst>
              <a:ext uri="{FF2B5EF4-FFF2-40B4-BE49-F238E27FC236}">
                <a16:creationId xmlns:a16="http://schemas.microsoft.com/office/drawing/2014/main" id="{FF651A40-64F8-9772-5A93-8A0997CB4BA8}"/>
              </a:ext>
            </a:extLst>
          </p:cNvPr>
          <p:cNvSpPr>
            <a:spLocks noGrp="1"/>
          </p:cNvSpPr>
          <p:nvPr>
            <p:ph type="body" sz="quarter" idx="16" hasCustomPrompt="1"/>
          </p:nvPr>
        </p:nvSpPr>
        <p:spPr>
          <a:xfrm>
            <a:off x="762001" y="1910221"/>
            <a:ext cx="4267199" cy="737286"/>
          </a:xfrm>
          <a:prstGeom prst="rect">
            <a:avLst/>
          </a:prstGeom>
        </p:spPr>
        <p:txBody>
          <a:bodyPr/>
          <a:lstStyle>
            <a:lvl1pPr marL="0" indent="0">
              <a:lnSpc>
                <a:spcPts val="1600"/>
              </a:lnSpc>
              <a:spcBef>
                <a:spcPts val="200"/>
              </a:spcBef>
              <a:buFont typeface="Arial" panose="020B0604020202020204" pitchFamily="34" charset="0"/>
              <a:buNone/>
              <a:defRPr sz="1000" b="0" i="0">
                <a:solidFill>
                  <a:srgbClr val="D9222A"/>
                </a:solidFill>
                <a:latin typeface="Arial" panose="020B0604020202020204" pitchFamily="34" charset="0"/>
                <a:cs typeface="Arial" panose="020B0604020202020204" pitchFamily="34" charset="0"/>
              </a:defRPr>
            </a:lvl1pPr>
          </a:lstStyle>
          <a:p>
            <a:pPr lvl="0"/>
            <a:r>
              <a:rPr lang="en-US"/>
              <a:t>– LOREM IPSUM DOLOR SIT AMET</a:t>
            </a:r>
          </a:p>
        </p:txBody>
      </p:sp>
      <p:sp>
        <p:nvSpPr>
          <p:cNvPr id="6" name="Slide Number Placeholder 5">
            <a:extLst>
              <a:ext uri="{FF2B5EF4-FFF2-40B4-BE49-F238E27FC236}">
                <a16:creationId xmlns:a16="http://schemas.microsoft.com/office/drawing/2014/main" id="{DBEEB90B-D603-BD84-1182-6117B2B2A302}"/>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7" name="Graphic 6">
            <a:extLst>
              <a:ext uri="{FF2B5EF4-FFF2-40B4-BE49-F238E27FC236}">
                <a16:creationId xmlns:a16="http://schemas.microsoft.com/office/drawing/2014/main" id="{2A9BA41B-6C91-19F7-7DBD-661B1E3A5A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1176163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Image 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8080" y="0"/>
            <a:ext cx="7769636" cy="6858000"/>
          </a:xfrm>
          <a:prstGeom prst="rect">
            <a:avLst/>
          </a:prstGeom>
        </p:spPr>
        <p:txBody>
          <a:bodyPr/>
          <a:lstStyle/>
          <a:p>
            <a:endParaRPr lang="en-US"/>
          </a:p>
        </p:txBody>
      </p:sp>
      <p:sp>
        <p:nvSpPr>
          <p:cNvPr id="2" name="Text Placeholder 5">
            <a:extLst>
              <a:ext uri="{FF2B5EF4-FFF2-40B4-BE49-F238E27FC236}">
                <a16:creationId xmlns:a16="http://schemas.microsoft.com/office/drawing/2014/main" id="{5D7D829C-B686-BF2C-B191-C6EEBF10CAC0}"/>
              </a:ext>
            </a:extLst>
          </p:cNvPr>
          <p:cNvSpPr>
            <a:spLocks noGrp="1"/>
          </p:cNvSpPr>
          <p:nvPr>
            <p:ph type="body" sz="quarter" idx="15" hasCustomPrompt="1"/>
          </p:nvPr>
        </p:nvSpPr>
        <p:spPr>
          <a:xfrm>
            <a:off x="8330609" y="1779176"/>
            <a:ext cx="3099391" cy="328812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5" name="Text Placeholder 5">
            <a:extLst>
              <a:ext uri="{FF2B5EF4-FFF2-40B4-BE49-F238E27FC236}">
                <a16:creationId xmlns:a16="http://schemas.microsoft.com/office/drawing/2014/main" id="{C31D2BE4-A9D0-845F-47BE-97A02106B8E0}"/>
              </a:ext>
            </a:extLst>
          </p:cNvPr>
          <p:cNvSpPr>
            <a:spLocks noGrp="1"/>
          </p:cNvSpPr>
          <p:nvPr>
            <p:ph type="body" sz="quarter" idx="12" hasCustomPrompt="1"/>
          </p:nvPr>
        </p:nvSpPr>
        <p:spPr>
          <a:xfrm>
            <a:off x="8330609" y="1143000"/>
            <a:ext cx="3099392" cy="345989"/>
          </a:xfrm>
          <a:prstGeom prst="rect">
            <a:avLst/>
          </a:prstGeom>
        </p:spPr>
        <p:txBody>
          <a:bodyPr/>
          <a:lstStyle>
            <a:lvl1pPr marL="0" indent="0">
              <a:lnSpc>
                <a:spcPct val="1000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a:t>
            </a:r>
          </a:p>
        </p:txBody>
      </p:sp>
      <p:sp>
        <p:nvSpPr>
          <p:cNvPr id="7" name="Slide Number Placeholder 5">
            <a:extLst>
              <a:ext uri="{FF2B5EF4-FFF2-40B4-BE49-F238E27FC236}">
                <a16:creationId xmlns:a16="http://schemas.microsoft.com/office/drawing/2014/main" id="{E4BD883F-5CF0-C7DE-EDCC-BB058323A8CC}"/>
              </a:ext>
            </a:extLst>
          </p:cNvPr>
          <p:cNvSpPr>
            <a:spLocks noGrp="1"/>
          </p:cNvSpPr>
          <p:nvPr>
            <p:ph type="sldNum" sz="quarter" idx="13"/>
          </p:nvPr>
        </p:nvSpPr>
        <p:spPr>
          <a:xfrm>
            <a:off x="11185336" y="5993100"/>
            <a:ext cx="328690" cy="177331"/>
          </a:xfrm>
          <a:prstGeom prst="rect">
            <a:avLst/>
          </a:prstGeom>
        </p:spPr>
        <p:txBody>
          <a:bodyPr anchor="ctr"/>
          <a:lstStyle>
            <a:lvl1pPr>
              <a:defRPr sz="800"/>
            </a:lvl1pPr>
          </a:lstStyle>
          <a:p>
            <a:pPr algn="r"/>
            <a:fld id="{19BDA809-5331-1C46-836A-41C801806DA5}" type="slidenum">
              <a:rPr lang="en-US" smtClean="0"/>
              <a:pPr algn="r"/>
              <a:t>‹#›</a:t>
            </a:fld>
            <a:endParaRPr lang="en-US"/>
          </a:p>
        </p:txBody>
      </p:sp>
      <p:pic>
        <p:nvPicPr>
          <p:cNvPr id="8" name="Graphic 7">
            <a:extLst>
              <a:ext uri="{FF2B5EF4-FFF2-40B4-BE49-F238E27FC236}">
                <a16:creationId xmlns:a16="http://schemas.microsoft.com/office/drawing/2014/main" id="{ACB26FF5-772C-F7F5-BD7C-C8D3A6A55D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03472" y="5989925"/>
            <a:ext cx="1681861" cy="184126"/>
          </a:xfrm>
          <a:prstGeom prst="rect">
            <a:avLst/>
          </a:prstGeom>
        </p:spPr>
      </p:pic>
    </p:spTree>
    <p:extLst>
      <p:ext uri="{BB962C8B-B14F-4D97-AF65-F5344CB8AC3E}">
        <p14:creationId xmlns:p14="http://schemas.microsoft.com/office/powerpoint/2010/main" val="2180897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s  - 2 Image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8080" y="1903228"/>
            <a:ext cx="4372534" cy="3164072"/>
          </a:xfrm>
          <a:prstGeom prst="rect">
            <a:avLst/>
          </a:prstGeom>
        </p:spPr>
        <p:txBody>
          <a:bodyPr/>
          <a:lstStyle/>
          <a:p>
            <a:endParaRPr lang="en-US"/>
          </a:p>
        </p:txBody>
      </p:sp>
      <p:sp>
        <p:nvSpPr>
          <p:cNvPr id="2" name="Text Placeholder 5">
            <a:extLst>
              <a:ext uri="{FF2B5EF4-FFF2-40B4-BE49-F238E27FC236}">
                <a16:creationId xmlns:a16="http://schemas.microsoft.com/office/drawing/2014/main" id="{5D7D829C-B686-BF2C-B191-C6EEBF10CAC0}"/>
              </a:ext>
            </a:extLst>
          </p:cNvPr>
          <p:cNvSpPr>
            <a:spLocks noGrp="1"/>
          </p:cNvSpPr>
          <p:nvPr>
            <p:ph type="body" sz="quarter" idx="15" hasCustomPrompt="1"/>
          </p:nvPr>
        </p:nvSpPr>
        <p:spPr>
          <a:xfrm>
            <a:off x="5098313" y="1148316"/>
            <a:ext cx="6331688" cy="340673"/>
          </a:xfrm>
          <a:prstGeom prst="rect">
            <a:avLst/>
          </a:prstGeom>
        </p:spPr>
        <p:txBody>
          <a:bodyPr anchor="ctr"/>
          <a:lstStyle>
            <a:lvl1pPr marL="0" indent="0" fontAlgn="ctr">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5" name="Text Placeholder 5">
            <a:extLst>
              <a:ext uri="{FF2B5EF4-FFF2-40B4-BE49-F238E27FC236}">
                <a16:creationId xmlns:a16="http://schemas.microsoft.com/office/drawing/2014/main" id="{C31D2BE4-A9D0-845F-47BE-97A02106B8E0}"/>
              </a:ext>
            </a:extLst>
          </p:cNvPr>
          <p:cNvSpPr>
            <a:spLocks noGrp="1"/>
          </p:cNvSpPr>
          <p:nvPr>
            <p:ph type="body" sz="quarter" idx="12" hasCustomPrompt="1"/>
          </p:nvPr>
        </p:nvSpPr>
        <p:spPr>
          <a:xfrm>
            <a:off x="766925" y="1143000"/>
            <a:ext cx="3099392" cy="345989"/>
          </a:xfrm>
          <a:prstGeom prst="rect">
            <a:avLst/>
          </a:prstGeom>
        </p:spPr>
        <p:txBody>
          <a:bodyPr anchor="ctr"/>
          <a:lstStyle>
            <a:lvl1pPr marL="0" indent="0" fontAlgn="ctr">
              <a:lnSpc>
                <a:spcPct val="1000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a:t>
            </a:r>
          </a:p>
        </p:txBody>
      </p:sp>
      <p:sp>
        <p:nvSpPr>
          <p:cNvPr id="6" name="Picture Placeholder 3">
            <a:extLst>
              <a:ext uri="{FF2B5EF4-FFF2-40B4-BE49-F238E27FC236}">
                <a16:creationId xmlns:a16="http://schemas.microsoft.com/office/drawing/2014/main" id="{42F9B47A-22CF-5889-B5AA-F30CFD7F4379}"/>
              </a:ext>
            </a:extLst>
          </p:cNvPr>
          <p:cNvSpPr>
            <a:spLocks noGrp="1"/>
          </p:cNvSpPr>
          <p:nvPr>
            <p:ph type="pic" sz="quarter" idx="16"/>
          </p:nvPr>
        </p:nvSpPr>
        <p:spPr>
          <a:xfrm>
            <a:off x="7811388" y="1903228"/>
            <a:ext cx="4389472" cy="3164072"/>
          </a:xfrm>
          <a:prstGeom prst="rect">
            <a:avLst/>
          </a:prstGeom>
        </p:spPr>
        <p:txBody>
          <a:bodyPr/>
          <a:lstStyle/>
          <a:p>
            <a:endParaRPr lang="en-US"/>
          </a:p>
        </p:txBody>
      </p:sp>
      <p:sp>
        <p:nvSpPr>
          <p:cNvPr id="9" name="Rectangle 8">
            <a:extLst>
              <a:ext uri="{FF2B5EF4-FFF2-40B4-BE49-F238E27FC236}">
                <a16:creationId xmlns:a16="http://schemas.microsoft.com/office/drawing/2014/main" id="{DAF4B259-3C5D-EBEA-C7D1-C5EFA26DF4D3}"/>
              </a:ext>
            </a:extLst>
          </p:cNvPr>
          <p:cNvSpPr/>
          <p:nvPr userDrawn="1"/>
        </p:nvSpPr>
        <p:spPr>
          <a:xfrm>
            <a:off x="4380614" y="1903228"/>
            <a:ext cx="3430774" cy="3164072"/>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5">
            <a:extLst>
              <a:ext uri="{FF2B5EF4-FFF2-40B4-BE49-F238E27FC236}">
                <a16:creationId xmlns:a16="http://schemas.microsoft.com/office/drawing/2014/main" id="{DD8A3D4D-8C02-264A-7168-88D40D6FE19A}"/>
              </a:ext>
            </a:extLst>
          </p:cNvPr>
          <p:cNvSpPr>
            <a:spLocks noGrp="1"/>
          </p:cNvSpPr>
          <p:nvPr>
            <p:ph type="body" sz="quarter" idx="17" hasCustomPrompt="1"/>
          </p:nvPr>
        </p:nvSpPr>
        <p:spPr>
          <a:xfrm>
            <a:off x="4615860" y="2857495"/>
            <a:ext cx="2960281" cy="195905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1" name="Text Placeholder 5">
            <a:extLst>
              <a:ext uri="{FF2B5EF4-FFF2-40B4-BE49-F238E27FC236}">
                <a16:creationId xmlns:a16="http://schemas.microsoft.com/office/drawing/2014/main" id="{FB7C4D66-E40E-6EE2-BCBF-0C2CD2EAA033}"/>
              </a:ext>
            </a:extLst>
          </p:cNvPr>
          <p:cNvSpPr>
            <a:spLocks noGrp="1"/>
          </p:cNvSpPr>
          <p:nvPr>
            <p:ph type="body" sz="quarter" idx="18" hasCustomPrompt="1"/>
          </p:nvPr>
        </p:nvSpPr>
        <p:spPr>
          <a:xfrm>
            <a:off x="4615860" y="2221319"/>
            <a:ext cx="2960281" cy="345989"/>
          </a:xfrm>
          <a:prstGeom prst="rect">
            <a:avLst/>
          </a:prstGeom>
        </p:spPr>
        <p:txBody>
          <a:bodyPr/>
          <a:lstStyle>
            <a:lvl1pPr marL="0" indent="0">
              <a:lnSpc>
                <a:spcPct val="100000"/>
              </a:lnSpc>
              <a:buNone/>
              <a:defRPr sz="15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a:t>
            </a:r>
          </a:p>
        </p:txBody>
      </p:sp>
      <p:sp>
        <p:nvSpPr>
          <p:cNvPr id="8" name="Slide Number Placeholder 5">
            <a:extLst>
              <a:ext uri="{FF2B5EF4-FFF2-40B4-BE49-F238E27FC236}">
                <a16:creationId xmlns:a16="http://schemas.microsoft.com/office/drawing/2014/main" id="{EB0356B2-8951-BC0D-D963-DD873AC21969}"/>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12" name="Graphic 11">
            <a:extLst>
              <a:ext uri="{FF2B5EF4-FFF2-40B4-BE49-F238E27FC236}">
                <a16:creationId xmlns:a16="http://schemas.microsoft.com/office/drawing/2014/main" id="{A78BBB29-8C01-5D83-D488-E04DA03AFC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1857663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rge Title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784A23-AF0C-4303-A082-9C7B9F89525F}"/>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3">
            <a:extLst>
              <a:ext uri="{FF2B5EF4-FFF2-40B4-BE49-F238E27FC236}">
                <a16:creationId xmlns:a16="http://schemas.microsoft.com/office/drawing/2014/main" id="{251A092E-CDE5-1BF6-E5A2-056400428A04}"/>
              </a:ext>
            </a:extLst>
          </p:cNvPr>
          <p:cNvSpPr>
            <a:spLocks noGrp="1"/>
          </p:cNvSpPr>
          <p:nvPr>
            <p:ph type="pic" sz="quarter" idx="10"/>
          </p:nvPr>
        </p:nvSpPr>
        <p:spPr>
          <a:xfrm>
            <a:off x="5622100" y="0"/>
            <a:ext cx="6569900" cy="6858000"/>
          </a:xfrm>
          <a:prstGeom prst="rect">
            <a:avLst/>
          </a:prstGeom>
        </p:spPr>
        <p:txBody>
          <a:bodyPr/>
          <a:lstStyle/>
          <a:p>
            <a:endParaRPr lang="en-US"/>
          </a:p>
        </p:txBody>
      </p:sp>
      <p:sp>
        <p:nvSpPr>
          <p:cNvPr id="2" name="Text Placeholder 5">
            <a:extLst>
              <a:ext uri="{FF2B5EF4-FFF2-40B4-BE49-F238E27FC236}">
                <a16:creationId xmlns:a16="http://schemas.microsoft.com/office/drawing/2014/main" id="{78557B45-B4C5-7AEA-3114-B07DC69B05B3}"/>
              </a:ext>
            </a:extLst>
          </p:cNvPr>
          <p:cNvSpPr>
            <a:spLocks noGrp="1"/>
          </p:cNvSpPr>
          <p:nvPr>
            <p:ph type="body" sz="quarter" idx="15" hasCustomPrompt="1"/>
          </p:nvPr>
        </p:nvSpPr>
        <p:spPr>
          <a:xfrm>
            <a:off x="762000" y="1160625"/>
            <a:ext cx="8085273" cy="3198723"/>
          </a:xfrm>
          <a:prstGeom prst="rect">
            <a:avLst/>
          </a:prstGeom>
        </p:spPr>
        <p:txBody>
          <a:bodyPr/>
          <a:lstStyle>
            <a:lvl1pPr marL="0" indent="0" fontAlgn="t">
              <a:lnSpc>
                <a:spcPts val="12000"/>
              </a:lnSpc>
              <a:spcBef>
                <a:spcPts val="200"/>
              </a:spcBef>
              <a:buFont typeface="Arial" panose="020B0604020202020204" pitchFamily="34" charset="0"/>
              <a:buNone/>
              <a:defRPr sz="12000" b="1" i="0" cap="all" baseline="0">
                <a:solidFill>
                  <a:schemeClr val="bg1"/>
                </a:solidFill>
                <a:latin typeface="Arial" panose="020B0604020202020204" pitchFamily="34" charset="0"/>
                <a:cs typeface="Arial" panose="020B0604020202020204" pitchFamily="34" charset="0"/>
              </a:defRPr>
            </a:lvl1pPr>
          </a:lstStyle>
          <a:p>
            <a:pPr lvl="0"/>
            <a:r>
              <a:rPr lang="en-US"/>
              <a:t>LOREM</a:t>
            </a:r>
          </a:p>
          <a:p>
            <a:pPr lvl="0"/>
            <a:r>
              <a:rPr lang="en-US"/>
              <a:t>IPSUM</a:t>
            </a:r>
          </a:p>
        </p:txBody>
      </p:sp>
      <p:pic>
        <p:nvPicPr>
          <p:cNvPr id="3" name="Graphic 2">
            <a:extLst>
              <a:ext uri="{FF2B5EF4-FFF2-40B4-BE49-F238E27FC236}">
                <a16:creationId xmlns:a16="http://schemas.microsoft.com/office/drawing/2014/main" id="{665A14EA-9B8A-A965-6794-6A22C1C174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5" y="5985704"/>
            <a:ext cx="1682496" cy="184195"/>
          </a:xfrm>
          <a:prstGeom prst="rect">
            <a:avLst/>
          </a:prstGeom>
        </p:spPr>
      </p:pic>
      <p:sp>
        <p:nvSpPr>
          <p:cNvPr id="4" name="Slide Number Placeholder 5">
            <a:extLst>
              <a:ext uri="{FF2B5EF4-FFF2-40B4-BE49-F238E27FC236}">
                <a16:creationId xmlns:a16="http://schemas.microsoft.com/office/drawing/2014/main" id="{FEAB9172-5D19-E515-435E-9727FF354F5C}"/>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59321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Title NO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784A23-AF0C-4303-A082-9C7B9F89525F}"/>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5">
            <a:extLst>
              <a:ext uri="{FF2B5EF4-FFF2-40B4-BE49-F238E27FC236}">
                <a16:creationId xmlns:a16="http://schemas.microsoft.com/office/drawing/2014/main" id="{78557B45-B4C5-7AEA-3114-B07DC69B05B3}"/>
              </a:ext>
            </a:extLst>
          </p:cNvPr>
          <p:cNvSpPr>
            <a:spLocks noGrp="1"/>
          </p:cNvSpPr>
          <p:nvPr>
            <p:ph type="body" sz="quarter" idx="15" hasCustomPrompt="1"/>
          </p:nvPr>
        </p:nvSpPr>
        <p:spPr>
          <a:xfrm>
            <a:off x="762000" y="2007694"/>
            <a:ext cx="10668000" cy="1413017"/>
          </a:xfrm>
          <a:prstGeom prst="rect">
            <a:avLst/>
          </a:prstGeom>
        </p:spPr>
        <p:txBody>
          <a:bodyPr/>
          <a:lstStyle>
            <a:lvl1pPr marL="0" indent="0" fontAlgn="t">
              <a:lnSpc>
                <a:spcPts val="12000"/>
              </a:lnSpc>
              <a:spcBef>
                <a:spcPts val="200"/>
              </a:spcBef>
              <a:buFont typeface="Arial" panose="020B0604020202020204" pitchFamily="34" charset="0"/>
              <a:buNone/>
              <a:defRPr sz="9700" b="1" i="0" cap="all" baseline="0">
                <a:solidFill>
                  <a:schemeClr val="bg1"/>
                </a:solidFill>
                <a:latin typeface="Arial" panose="020B0604020202020204" pitchFamily="34" charset="0"/>
                <a:cs typeface="Arial" panose="020B0604020202020204" pitchFamily="34" charset="0"/>
              </a:defRPr>
            </a:lvl1pPr>
          </a:lstStyle>
          <a:p>
            <a:pPr lvl="0"/>
            <a:r>
              <a:rPr lang="en-US" err="1"/>
              <a:t>consectetuer</a:t>
            </a:r>
            <a:endParaRPr lang="en-US"/>
          </a:p>
        </p:txBody>
      </p:sp>
      <p:sp>
        <p:nvSpPr>
          <p:cNvPr id="3" name="Text Placeholder 5">
            <a:extLst>
              <a:ext uri="{FF2B5EF4-FFF2-40B4-BE49-F238E27FC236}">
                <a16:creationId xmlns:a16="http://schemas.microsoft.com/office/drawing/2014/main" id="{C6EB5CF1-0FD7-BC22-CA95-A61F653CC13F}"/>
              </a:ext>
            </a:extLst>
          </p:cNvPr>
          <p:cNvSpPr>
            <a:spLocks noGrp="1"/>
          </p:cNvSpPr>
          <p:nvPr>
            <p:ph type="body" sz="quarter" idx="16" hasCustomPrompt="1"/>
          </p:nvPr>
        </p:nvSpPr>
        <p:spPr>
          <a:xfrm>
            <a:off x="762000" y="4371584"/>
            <a:ext cx="4433730" cy="695716"/>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 name="Text Placeholder 5">
            <a:extLst>
              <a:ext uri="{FF2B5EF4-FFF2-40B4-BE49-F238E27FC236}">
                <a16:creationId xmlns:a16="http://schemas.microsoft.com/office/drawing/2014/main" id="{5DC66FAF-25EE-765D-49E3-B74D56F15493}"/>
              </a:ext>
            </a:extLst>
          </p:cNvPr>
          <p:cNvSpPr>
            <a:spLocks noGrp="1"/>
          </p:cNvSpPr>
          <p:nvPr>
            <p:ph type="body" sz="quarter" idx="12" hasCustomPrompt="1"/>
          </p:nvPr>
        </p:nvSpPr>
        <p:spPr>
          <a:xfrm>
            <a:off x="762001" y="3735408"/>
            <a:ext cx="3759895" cy="345989"/>
          </a:xfrm>
          <a:prstGeom prst="rect">
            <a:avLst/>
          </a:prstGeom>
        </p:spPr>
        <p:txBody>
          <a:bodyPr/>
          <a:lstStyle>
            <a:lvl1pPr marL="0" indent="0">
              <a:lnSpc>
                <a:spcPct val="100000"/>
              </a:lnSpc>
              <a:buNone/>
              <a:defRPr sz="15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8" name="Text Placeholder 5">
            <a:extLst>
              <a:ext uri="{FF2B5EF4-FFF2-40B4-BE49-F238E27FC236}">
                <a16:creationId xmlns:a16="http://schemas.microsoft.com/office/drawing/2014/main" id="{81522D18-DC6C-EF62-4414-047B000E0DE3}"/>
              </a:ext>
            </a:extLst>
          </p:cNvPr>
          <p:cNvSpPr>
            <a:spLocks noGrp="1"/>
          </p:cNvSpPr>
          <p:nvPr>
            <p:ph type="body" sz="quarter" idx="17" hasCustomPrompt="1"/>
          </p:nvPr>
        </p:nvSpPr>
        <p:spPr>
          <a:xfrm>
            <a:off x="8459714" y="3740882"/>
            <a:ext cx="2979370" cy="1326417"/>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a:t>
            </a:r>
          </a:p>
        </p:txBody>
      </p:sp>
      <p:pic>
        <p:nvPicPr>
          <p:cNvPr id="6" name="Graphic 5">
            <a:extLst>
              <a:ext uri="{FF2B5EF4-FFF2-40B4-BE49-F238E27FC236}">
                <a16:creationId xmlns:a16="http://schemas.microsoft.com/office/drawing/2014/main" id="{6AFDE7EA-1431-4BF8-9E19-83D66D0626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5" y="5985704"/>
            <a:ext cx="1682496" cy="184195"/>
          </a:xfrm>
          <a:prstGeom prst="rect">
            <a:avLst/>
          </a:prstGeom>
        </p:spPr>
      </p:pic>
      <p:sp>
        <p:nvSpPr>
          <p:cNvPr id="7" name="Slide Number Placeholder 5">
            <a:extLst>
              <a:ext uri="{FF2B5EF4-FFF2-40B4-BE49-F238E27FC236}">
                <a16:creationId xmlns:a16="http://schemas.microsoft.com/office/drawing/2014/main" id="{B9F5E5B6-FA2E-CDE9-A7CB-21C602B3DB91}"/>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9" name="Graphic 8">
            <a:extLst>
              <a:ext uri="{FF2B5EF4-FFF2-40B4-BE49-F238E27FC236}">
                <a16:creationId xmlns:a16="http://schemas.microsoft.com/office/drawing/2014/main" id="{A2D33285-F1D3-81E5-F0C8-B84C5381D58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52598" y="5743613"/>
            <a:ext cx="3339402" cy="1115829"/>
          </a:xfrm>
          <a:prstGeom prst="rect">
            <a:avLst/>
          </a:prstGeom>
        </p:spPr>
      </p:pic>
    </p:spTree>
    <p:extLst>
      <p:ext uri="{BB962C8B-B14F-4D97-AF65-F5344CB8AC3E}">
        <p14:creationId xmlns:p14="http://schemas.microsoft.com/office/powerpoint/2010/main" val="4012581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op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C86116-ACCF-DCDB-BB90-49213AF5AA24}"/>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62FB788-86CE-0157-632D-DF1365929B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6552" y="409311"/>
            <a:ext cx="790896" cy="4836952"/>
          </a:xfrm>
          <a:prstGeom prst="rect">
            <a:avLst/>
          </a:prstGeom>
        </p:spPr>
      </p:pic>
      <p:sp>
        <p:nvSpPr>
          <p:cNvPr id="8" name="Rectangle 7">
            <a:extLst>
              <a:ext uri="{FF2B5EF4-FFF2-40B4-BE49-F238E27FC236}">
                <a16:creationId xmlns:a16="http://schemas.microsoft.com/office/drawing/2014/main" id="{6E0DC3A3-215E-1BBE-7072-D165DF592365}"/>
              </a:ext>
            </a:extLst>
          </p:cNvPr>
          <p:cNvSpPr/>
          <p:nvPr userDrawn="1"/>
        </p:nvSpPr>
        <p:spPr>
          <a:xfrm>
            <a:off x="762000" y="1143000"/>
            <a:ext cx="7182985" cy="3598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96E1A12D-7FBE-0E0B-4D0A-65E5294BE065}"/>
              </a:ext>
            </a:extLst>
          </p:cNvPr>
          <p:cNvSpPr>
            <a:spLocks noGrp="1"/>
          </p:cNvSpPr>
          <p:nvPr>
            <p:ph type="body" sz="quarter" idx="11" hasCustomPrompt="1"/>
          </p:nvPr>
        </p:nvSpPr>
        <p:spPr>
          <a:xfrm>
            <a:off x="1216173" y="1622352"/>
            <a:ext cx="3759896" cy="627679"/>
          </a:xfrm>
          <a:prstGeom prst="rect">
            <a:avLst/>
          </a:prstGeom>
        </p:spPr>
        <p:txBody>
          <a:bodyPr anchor="ctr"/>
          <a:lstStyle>
            <a:lvl1pPr marL="0" indent="0" fontAlgn="ctr">
              <a:lnSpc>
                <a:spcPct val="100000"/>
              </a:lnSpc>
              <a:buNone/>
              <a:defRPr sz="4400" b="1" i="0" cap="all" baseline="0">
                <a:latin typeface="Arial" panose="020B0604020202020204" pitchFamily="34" charset="0"/>
                <a:cs typeface="Arial" panose="020B0604020202020204" pitchFamily="34" charset="0"/>
              </a:defRPr>
            </a:lvl1pPr>
          </a:lstStyle>
          <a:p>
            <a:pPr lvl="0"/>
            <a:r>
              <a:rPr lang="en-US"/>
              <a:t>01</a:t>
            </a:r>
          </a:p>
        </p:txBody>
      </p:sp>
      <p:sp>
        <p:nvSpPr>
          <p:cNvPr id="19" name="Picture Placeholder 18">
            <a:extLst>
              <a:ext uri="{FF2B5EF4-FFF2-40B4-BE49-F238E27FC236}">
                <a16:creationId xmlns:a16="http://schemas.microsoft.com/office/drawing/2014/main" id="{54AE9FE5-E215-C7A6-2F71-25B86C89E31E}"/>
              </a:ext>
            </a:extLst>
          </p:cNvPr>
          <p:cNvSpPr>
            <a:spLocks noGrp="1"/>
          </p:cNvSpPr>
          <p:nvPr>
            <p:ph type="pic" sz="quarter" idx="10"/>
          </p:nvPr>
        </p:nvSpPr>
        <p:spPr>
          <a:xfrm>
            <a:off x="5622100" y="0"/>
            <a:ext cx="6569900" cy="6858000"/>
          </a:xfrm>
          <a:custGeom>
            <a:avLst/>
            <a:gdLst>
              <a:gd name="connsiteX0" fmla="*/ 0 w 6569900"/>
              <a:gd name="connsiteY0" fmla="*/ 0 h 6858000"/>
              <a:gd name="connsiteX1" fmla="*/ 6569900 w 6569900"/>
              <a:gd name="connsiteY1" fmla="*/ 0 h 6858000"/>
              <a:gd name="connsiteX2" fmla="*/ 6569900 w 6569900"/>
              <a:gd name="connsiteY2" fmla="*/ 6858000 h 6858000"/>
              <a:gd name="connsiteX3" fmla="*/ 0 w 6569900"/>
              <a:gd name="connsiteY3" fmla="*/ 6858000 h 6858000"/>
              <a:gd name="connsiteX4" fmla="*/ 0 w 6569900"/>
              <a:gd name="connsiteY4" fmla="*/ 4741558 h 6858000"/>
              <a:gd name="connsiteX5" fmla="*/ 2322885 w 6569900"/>
              <a:gd name="connsiteY5" fmla="*/ 4741558 h 6858000"/>
              <a:gd name="connsiteX6" fmla="*/ 2322885 w 6569900"/>
              <a:gd name="connsiteY6" fmla="*/ 1143000 h 6858000"/>
              <a:gd name="connsiteX7" fmla="*/ 0 w 6569900"/>
              <a:gd name="connsiteY7" fmla="*/ 1143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9900" h="6858000">
                <a:moveTo>
                  <a:pt x="0" y="0"/>
                </a:moveTo>
                <a:lnTo>
                  <a:pt x="6569900" y="0"/>
                </a:lnTo>
                <a:lnTo>
                  <a:pt x="6569900" y="6858000"/>
                </a:lnTo>
                <a:lnTo>
                  <a:pt x="0" y="6858000"/>
                </a:lnTo>
                <a:lnTo>
                  <a:pt x="0" y="4741558"/>
                </a:lnTo>
                <a:lnTo>
                  <a:pt x="2322885" y="4741558"/>
                </a:lnTo>
                <a:lnTo>
                  <a:pt x="2322885" y="1143000"/>
                </a:lnTo>
                <a:lnTo>
                  <a:pt x="0" y="1143000"/>
                </a:lnTo>
                <a:close/>
              </a:path>
            </a:pathLst>
          </a:custGeom>
          <a:ln>
            <a:noFill/>
          </a:ln>
        </p:spPr>
        <p:txBody>
          <a:bodyPr wrap="square">
            <a:noAutofit/>
          </a:bodyPr>
          <a:lstStyle/>
          <a:p>
            <a:endParaRPr lang="en-US"/>
          </a:p>
        </p:txBody>
      </p:sp>
      <p:sp>
        <p:nvSpPr>
          <p:cNvPr id="3" name="Text Placeholder 5">
            <a:extLst>
              <a:ext uri="{FF2B5EF4-FFF2-40B4-BE49-F238E27FC236}">
                <a16:creationId xmlns:a16="http://schemas.microsoft.com/office/drawing/2014/main" id="{24855F87-3A4F-440A-CF44-55FA4865645E}"/>
              </a:ext>
            </a:extLst>
          </p:cNvPr>
          <p:cNvSpPr>
            <a:spLocks noGrp="1"/>
          </p:cNvSpPr>
          <p:nvPr>
            <p:ph type="body" sz="quarter" idx="15" hasCustomPrompt="1"/>
          </p:nvPr>
        </p:nvSpPr>
        <p:spPr>
          <a:xfrm>
            <a:off x="1216174" y="2644605"/>
            <a:ext cx="6262529" cy="993017"/>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lob</a:t>
            </a:r>
          </a:p>
        </p:txBody>
      </p:sp>
      <p:pic>
        <p:nvPicPr>
          <p:cNvPr id="4" name="Graphic 3">
            <a:extLst>
              <a:ext uri="{FF2B5EF4-FFF2-40B4-BE49-F238E27FC236}">
                <a16:creationId xmlns:a16="http://schemas.microsoft.com/office/drawing/2014/main" id="{20828026-C530-E118-0562-376601072C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5" name="Slide Number Placeholder 5">
            <a:extLst>
              <a:ext uri="{FF2B5EF4-FFF2-40B4-BE49-F238E27FC236}">
                <a16:creationId xmlns:a16="http://schemas.microsoft.com/office/drawing/2014/main" id="{5C26E8AD-CC0B-8FB3-078D-6E0AA0702686}"/>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1968060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Image - White 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327A11C-CDDA-8FF3-08B5-A976D1785B4C}"/>
              </a:ext>
            </a:extLst>
          </p:cNvPr>
          <p:cNvSpPr>
            <a:spLocks noGrp="1"/>
          </p:cNvSpPr>
          <p:nvPr>
            <p:ph type="pic" sz="quarter" idx="16"/>
          </p:nvPr>
        </p:nvSpPr>
        <p:spPr>
          <a:xfrm>
            <a:off x="0" y="0"/>
            <a:ext cx="12192000" cy="6858000"/>
          </a:xfrm>
          <a:custGeom>
            <a:avLst/>
            <a:gdLst>
              <a:gd name="connsiteX0" fmla="*/ 1021797 w 12192000"/>
              <a:gd name="connsiteY0" fmla="*/ 5989320 h 6858000"/>
              <a:gd name="connsiteX1" fmla="*/ 1021797 w 12192000"/>
              <a:gd name="connsiteY1" fmla="*/ 6170295 h 6858000"/>
              <a:gd name="connsiteX2" fmla="*/ 2703665 w 12192000"/>
              <a:gd name="connsiteY2" fmla="*/ 6170295 h 6858000"/>
              <a:gd name="connsiteX3" fmla="*/ 2703665 w 12192000"/>
              <a:gd name="connsiteY3" fmla="*/ 598932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21797" y="5989320"/>
                </a:moveTo>
                <a:lnTo>
                  <a:pt x="1021797" y="6170295"/>
                </a:lnTo>
                <a:lnTo>
                  <a:pt x="2703665" y="6170295"/>
                </a:lnTo>
                <a:lnTo>
                  <a:pt x="2703665" y="5989320"/>
                </a:lnTo>
                <a:close/>
                <a:moveTo>
                  <a:pt x="0" y="0"/>
                </a:moveTo>
                <a:lnTo>
                  <a:pt x="12192000" y="0"/>
                </a:lnTo>
                <a:lnTo>
                  <a:pt x="12192000" y="6858000"/>
                </a:lnTo>
                <a:lnTo>
                  <a:pt x="0" y="6858000"/>
                </a:lnTo>
                <a:close/>
              </a:path>
            </a:pathLst>
          </a:custGeom>
        </p:spPr>
        <p:txBody>
          <a:bodyPr wrap="square">
            <a:noAutofit/>
          </a:bodyPr>
          <a:lstStyle/>
          <a:p>
            <a:endParaRPr lang="en-US"/>
          </a:p>
        </p:txBody>
      </p:sp>
      <p:sp>
        <p:nvSpPr>
          <p:cNvPr id="2" name="Text Placeholder 5">
            <a:extLst>
              <a:ext uri="{FF2B5EF4-FFF2-40B4-BE49-F238E27FC236}">
                <a16:creationId xmlns:a16="http://schemas.microsoft.com/office/drawing/2014/main" id="{78557B45-B4C5-7AEA-3114-B07DC69B05B3}"/>
              </a:ext>
            </a:extLst>
          </p:cNvPr>
          <p:cNvSpPr>
            <a:spLocks noGrp="1"/>
          </p:cNvSpPr>
          <p:nvPr>
            <p:ph type="body" sz="quarter" idx="15" hasCustomPrompt="1"/>
          </p:nvPr>
        </p:nvSpPr>
        <p:spPr>
          <a:xfrm>
            <a:off x="762000" y="1160625"/>
            <a:ext cx="8085273" cy="2268375"/>
          </a:xfrm>
          <a:prstGeom prst="rect">
            <a:avLst/>
          </a:prstGeom>
        </p:spPr>
        <p:txBody>
          <a:bodyPr/>
          <a:lstStyle>
            <a:lvl1pPr marL="0" indent="0" fontAlgn="t">
              <a:lnSpc>
                <a:spcPct val="100000"/>
              </a:lnSpc>
              <a:spcBef>
                <a:spcPts val="200"/>
              </a:spcBef>
              <a:buFont typeface="Arial" panose="020B0604020202020204" pitchFamily="34" charset="0"/>
              <a:buNone/>
              <a:defRPr sz="6000" b="1" i="0" cap="all" baseline="0">
                <a:solidFill>
                  <a:schemeClr val="bg1"/>
                </a:solidFill>
                <a:latin typeface="Arial" panose="020B0604020202020204" pitchFamily="34" charset="0"/>
                <a:cs typeface="Arial" panose="020B0604020202020204" pitchFamily="34" charset="0"/>
              </a:defRPr>
            </a:lvl1pPr>
          </a:lstStyle>
          <a:p>
            <a:pPr lvl="0"/>
            <a:r>
              <a:rPr lang="en-US"/>
              <a:t>lorem ipsum </a:t>
            </a:r>
            <a:r>
              <a:rPr lang="en-US" err="1"/>
              <a:t>solor</a:t>
            </a:r>
            <a:r>
              <a:rPr lang="en-US"/>
              <a:t> sit</a:t>
            </a:r>
          </a:p>
        </p:txBody>
      </p:sp>
      <p:sp>
        <p:nvSpPr>
          <p:cNvPr id="3" name="Slide Number Placeholder 5">
            <a:extLst>
              <a:ext uri="{FF2B5EF4-FFF2-40B4-BE49-F238E27FC236}">
                <a16:creationId xmlns:a16="http://schemas.microsoft.com/office/drawing/2014/main" id="{E63AD181-9641-4395-E09D-646C8433B657}"/>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4" name="Graphic 3">
            <a:extLst>
              <a:ext uri="{FF2B5EF4-FFF2-40B4-BE49-F238E27FC236}">
                <a16:creationId xmlns:a16="http://schemas.microsoft.com/office/drawing/2014/main" id="{EA8171B9-FDBD-ED1C-AFC5-C42A871133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1026703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 Image - Black Tex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1D2BE7-3FF7-2F03-2624-D2AB500C2F7A}"/>
              </a:ext>
            </a:extLst>
          </p:cNvPr>
          <p:cNvSpPr>
            <a:spLocks noGrp="1"/>
          </p:cNvSpPr>
          <p:nvPr>
            <p:ph type="pic" sz="quarter" idx="16"/>
          </p:nvPr>
        </p:nvSpPr>
        <p:spPr>
          <a:xfrm>
            <a:off x="0" y="0"/>
            <a:ext cx="12192000" cy="6858000"/>
          </a:xfrm>
          <a:custGeom>
            <a:avLst/>
            <a:gdLst>
              <a:gd name="connsiteX0" fmla="*/ 1021797 w 12192000"/>
              <a:gd name="connsiteY0" fmla="*/ 5989406 h 6858000"/>
              <a:gd name="connsiteX1" fmla="*/ 1021797 w 12192000"/>
              <a:gd name="connsiteY1" fmla="*/ 6172913 h 6858000"/>
              <a:gd name="connsiteX2" fmla="*/ 2704293 w 12192000"/>
              <a:gd name="connsiteY2" fmla="*/ 6172913 h 6858000"/>
              <a:gd name="connsiteX3" fmla="*/ 2704293 w 12192000"/>
              <a:gd name="connsiteY3" fmla="*/ 59894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21797" y="5989406"/>
                </a:moveTo>
                <a:lnTo>
                  <a:pt x="1021797" y="6172913"/>
                </a:lnTo>
                <a:lnTo>
                  <a:pt x="2704293" y="6172913"/>
                </a:lnTo>
                <a:lnTo>
                  <a:pt x="2704293" y="5989406"/>
                </a:lnTo>
                <a:close/>
                <a:moveTo>
                  <a:pt x="0" y="0"/>
                </a:moveTo>
                <a:lnTo>
                  <a:pt x="12192000" y="0"/>
                </a:lnTo>
                <a:lnTo>
                  <a:pt x="12192000" y="6858000"/>
                </a:lnTo>
                <a:lnTo>
                  <a:pt x="0" y="6858000"/>
                </a:lnTo>
                <a:close/>
              </a:path>
            </a:pathLst>
          </a:custGeom>
        </p:spPr>
        <p:txBody>
          <a:bodyPr wrap="square">
            <a:noAutofit/>
          </a:bodyPr>
          <a:lstStyle/>
          <a:p>
            <a:endParaRPr lang="en-US"/>
          </a:p>
        </p:txBody>
      </p:sp>
      <p:sp>
        <p:nvSpPr>
          <p:cNvPr id="2" name="Text Placeholder 5">
            <a:extLst>
              <a:ext uri="{FF2B5EF4-FFF2-40B4-BE49-F238E27FC236}">
                <a16:creationId xmlns:a16="http://schemas.microsoft.com/office/drawing/2014/main" id="{78557B45-B4C5-7AEA-3114-B07DC69B05B3}"/>
              </a:ext>
            </a:extLst>
          </p:cNvPr>
          <p:cNvSpPr>
            <a:spLocks noGrp="1"/>
          </p:cNvSpPr>
          <p:nvPr>
            <p:ph type="body" sz="quarter" idx="15" hasCustomPrompt="1"/>
          </p:nvPr>
        </p:nvSpPr>
        <p:spPr>
          <a:xfrm>
            <a:off x="762000" y="1160625"/>
            <a:ext cx="8085273" cy="2268375"/>
          </a:xfrm>
          <a:prstGeom prst="rect">
            <a:avLst/>
          </a:prstGeom>
        </p:spPr>
        <p:txBody>
          <a:bodyPr/>
          <a:lstStyle>
            <a:lvl1pPr marL="0" indent="0" fontAlgn="t">
              <a:lnSpc>
                <a:spcPct val="100000"/>
              </a:lnSpc>
              <a:spcBef>
                <a:spcPts val="200"/>
              </a:spcBef>
              <a:buFont typeface="Arial" panose="020B0604020202020204" pitchFamily="34" charset="0"/>
              <a:buNone/>
              <a:defRPr sz="6000" b="1" i="0" cap="all" baseline="0">
                <a:solidFill>
                  <a:schemeClr val="tx1"/>
                </a:solidFill>
                <a:latin typeface="Arial" panose="020B0604020202020204" pitchFamily="34" charset="0"/>
                <a:cs typeface="Arial" panose="020B0604020202020204" pitchFamily="34" charset="0"/>
              </a:defRPr>
            </a:lvl1pPr>
          </a:lstStyle>
          <a:p>
            <a:pPr lvl="0"/>
            <a:r>
              <a:rPr lang="en-US"/>
              <a:t>lorem ipsum </a:t>
            </a:r>
            <a:r>
              <a:rPr lang="en-US" err="1"/>
              <a:t>solor</a:t>
            </a:r>
            <a:r>
              <a:rPr lang="en-US"/>
              <a:t> sit</a:t>
            </a:r>
          </a:p>
        </p:txBody>
      </p:sp>
      <p:sp>
        <p:nvSpPr>
          <p:cNvPr id="8" name="Slide Number Placeholder 5">
            <a:extLst>
              <a:ext uri="{FF2B5EF4-FFF2-40B4-BE49-F238E27FC236}">
                <a16:creationId xmlns:a16="http://schemas.microsoft.com/office/drawing/2014/main" id="{35D50D64-8048-60ED-825E-063547DFFDAA}"/>
              </a:ext>
            </a:extLst>
          </p:cNvPr>
          <p:cNvSpPr>
            <a:spLocks noGrp="1"/>
          </p:cNvSpPr>
          <p:nvPr>
            <p:ph type="sldNum" sz="quarter" idx="14"/>
          </p:nvPr>
        </p:nvSpPr>
        <p:spPr>
          <a:xfrm>
            <a:off x="693107" y="5983143"/>
            <a:ext cx="328690" cy="183439"/>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17" name="Picture 16">
            <a:extLst>
              <a:ext uri="{FF2B5EF4-FFF2-40B4-BE49-F238E27FC236}">
                <a16:creationId xmlns:a16="http://schemas.microsoft.com/office/drawing/2014/main" id="{DCC3D396-F609-2B70-1CF4-A2F33A50AD6D}"/>
              </a:ext>
            </a:extLst>
          </p:cNvPr>
          <p:cNvPicPr>
            <a:picLocks noChangeAspect="1"/>
          </p:cNvPicPr>
          <p:nvPr userDrawn="1"/>
        </p:nvPicPr>
        <p:blipFill>
          <a:blip r:embed="rId2"/>
          <a:stretch>
            <a:fillRect/>
          </a:stretch>
        </p:blipFill>
        <p:spPr>
          <a:xfrm>
            <a:off x="1021797" y="5989406"/>
            <a:ext cx="1682496" cy="183507"/>
          </a:xfrm>
          <a:prstGeom prst="rect">
            <a:avLst/>
          </a:prstGeom>
        </p:spPr>
      </p:pic>
    </p:spTree>
    <p:extLst>
      <p:ext uri="{BB962C8B-B14F-4D97-AF65-F5344CB8AC3E}">
        <p14:creationId xmlns:p14="http://schemas.microsoft.com/office/powerpoint/2010/main" val="1123449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Data Poin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F72EDD-59E1-4181-DCE5-84AF90BD0477}"/>
              </a:ext>
            </a:extLst>
          </p:cNvPr>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9222A"/>
              </a:solidFill>
            </a:endParaRPr>
          </a:p>
        </p:txBody>
      </p:sp>
      <p:sp>
        <p:nvSpPr>
          <p:cNvPr id="5" name="Text Placeholder 5">
            <a:extLst>
              <a:ext uri="{FF2B5EF4-FFF2-40B4-BE49-F238E27FC236}">
                <a16:creationId xmlns:a16="http://schemas.microsoft.com/office/drawing/2014/main" id="{8E9D0B9B-1002-EDFF-A277-3A0B477AB91D}"/>
              </a:ext>
            </a:extLst>
          </p:cNvPr>
          <p:cNvSpPr>
            <a:spLocks noGrp="1"/>
          </p:cNvSpPr>
          <p:nvPr>
            <p:ph type="body" sz="quarter" idx="11" hasCustomPrompt="1"/>
          </p:nvPr>
        </p:nvSpPr>
        <p:spPr>
          <a:xfrm>
            <a:off x="1516380" y="1861666"/>
            <a:ext cx="2628900" cy="627679"/>
          </a:xfrm>
          <a:prstGeom prst="rect">
            <a:avLst/>
          </a:prstGeom>
        </p:spPr>
        <p:txBody>
          <a:bodyPr anchor="ctr"/>
          <a:lstStyle>
            <a:lvl1pPr marL="0" indent="0" fontAlgn="ctr">
              <a:lnSpc>
                <a:spcPct val="100000"/>
              </a:lnSpc>
              <a:buNone/>
              <a:defRPr sz="4400" b="1" i="0" cap="all" baseline="0">
                <a:solidFill>
                  <a:schemeClr val="bg1"/>
                </a:solidFill>
                <a:latin typeface="Arial" panose="020B0604020202020204" pitchFamily="34" charset="0"/>
                <a:cs typeface="Arial" panose="020B0604020202020204" pitchFamily="34" charset="0"/>
              </a:defRPr>
            </a:lvl1pPr>
          </a:lstStyle>
          <a:p>
            <a:pPr lvl="0"/>
            <a:r>
              <a:rPr lang="en-US"/>
              <a:t>01</a:t>
            </a:r>
          </a:p>
        </p:txBody>
      </p:sp>
      <p:sp>
        <p:nvSpPr>
          <p:cNvPr id="6" name="Text Placeholder 5">
            <a:extLst>
              <a:ext uri="{FF2B5EF4-FFF2-40B4-BE49-F238E27FC236}">
                <a16:creationId xmlns:a16="http://schemas.microsoft.com/office/drawing/2014/main" id="{73A3D41B-B688-8E89-E64D-8649114E4085}"/>
              </a:ext>
            </a:extLst>
          </p:cNvPr>
          <p:cNvSpPr>
            <a:spLocks noGrp="1"/>
          </p:cNvSpPr>
          <p:nvPr>
            <p:ph type="body" sz="quarter" idx="12" hasCustomPrompt="1"/>
          </p:nvPr>
        </p:nvSpPr>
        <p:spPr>
          <a:xfrm>
            <a:off x="1516381" y="2498862"/>
            <a:ext cx="2628899" cy="345989"/>
          </a:xfrm>
          <a:prstGeom prst="rect">
            <a:avLst/>
          </a:prstGeom>
        </p:spPr>
        <p:txBody>
          <a:bodyPr/>
          <a:lstStyle>
            <a:lvl1pPr marL="0" indent="0">
              <a:lnSpc>
                <a:spcPct val="100000"/>
              </a:lnSpc>
              <a:buNone/>
              <a:defRPr sz="15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a:t>
            </a:r>
          </a:p>
        </p:txBody>
      </p:sp>
      <p:sp>
        <p:nvSpPr>
          <p:cNvPr id="7" name="Text Placeholder 5">
            <a:extLst>
              <a:ext uri="{FF2B5EF4-FFF2-40B4-BE49-F238E27FC236}">
                <a16:creationId xmlns:a16="http://schemas.microsoft.com/office/drawing/2014/main" id="{8D56074F-6CCF-0E20-3B41-547A3ED21D57}"/>
              </a:ext>
            </a:extLst>
          </p:cNvPr>
          <p:cNvSpPr>
            <a:spLocks noGrp="1"/>
          </p:cNvSpPr>
          <p:nvPr>
            <p:ph type="body" sz="quarter" idx="15" hasCustomPrompt="1"/>
          </p:nvPr>
        </p:nvSpPr>
        <p:spPr>
          <a:xfrm>
            <a:off x="1516381" y="3021966"/>
            <a:ext cx="2628899" cy="204533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p:txBody>
      </p:sp>
      <p:sp>
        <p:nvSpPr>
          <p:cNvPr id="8" name="Text Placeholder 5">
            <a:extLst>
              <a:ext uri="{FF2B5EF4-FFF2-40B4-BE49-F238E27FC236}">
                <a16:creationId xmlns:a16="http://schemas.microsoft.com/office/drawing/2014/main" id="{525BB30D-0FA5-5239-0586-BF00C9CA252A}"/>
              </a:ext>
            </a:extLst>
          </p:cNvPr>
          <p:cNvSpPr>
            <a:spLocks noGrp="1"/>
          </p:cNvSpPr>
          <p:nvPr>
            <p:ph type="body" sz="quarter" idx="16" hasCustomPrompt="1"/>
          </p:nvPr>
        </p:nvSpPr>
        <p:spPr>
          <a:xfrm>
            <a:off x="4773929" y="1861666"/>
            <a:ext cx="2628900" cy="627679"/>
          </a:xfrm>
          <a:prstGeom prst="rect">
            <a:avLst/>
          </a:prstGeom>
        </p:spPr>
        <p:txBody>
          <a:bodyPr anchor="ctr"/>
          <a:lstStyle>
            <a:lvl1pPr marL="0" indent="0" fontAlgn="ctr">
              <a:lnSpc>
                <a:spcPct val="100000"/>
              </a:lnSpc>
              <a:buNone/>
              <a:defRPr sz="4400" b="1" i="0" cap="all" baseline="0">
                <a:solidFill>
                  <a:schemeClr val="bg1"/>
                </a:solidFill>
                <a:latin typeface="Arial" panose="020B0604020202020204" pitchFamily="34" charset="0"/>
                <a:cs typeface="Arial" panose="020B0604020202020204" pitchFamily="34" charset="0"/>
              </a:defRPr>
            </a:lvl1pPr>
          </a:lstStyle>
          <a:p>
            <a:pPr lvl="0"/>
            <a:r>
              <a:rPr lang="en-US"/>
              <a:t>02</a:t>
            </a:r>
          </a:p>
        </p:txBody>
      </p:sp>
      <p:sp>
        <p:nvSpPr>
          <p:cNvPr id="9" name="Text Placeholder 5">
            <a:extLst>
              <a:ext uri="{FF2B5EF4-FFF2-40B4-BE49-F238E27FC236}">
                <a16:creationId xmlns:a16="http://schemas.microsoft.com/office/drawing/2014/main" id="{ECBCCC9D-1ACA-CF7F-B4D2-5D9D10364366}"/>
              </a:ext>
            </a:extLst>
          </p:cNvPr>
          <p:cNvSpPr>
            <a:spLocks noGrp="1"/>
          </p:cNvSpPr>
          <p:nvPr>
            <p:ph type="body" sz="quarter" idx="17" hasCustomPrompt="1"/>
          </p:nvPr>
        </p:nvSpPr>
        <p:spPr>
          <a:xfrm>
            <a:off x="4773930" y="2498862"/>
            <a:ext cx="2628899" cy="345989"/>
          </a:xfrm>
          <a:prstGeom prst="rect">
            <a:avLst/>
          </a:prstGeom>
        </p:spPr>
        <p:txBody>
          <a:bodyPr/>
          <a:lstStyle>
            <a:lvl1pPr marL="0" indent="0">
              <a:lnSpc>
                <a:spcPct val="100000"/>
              </a:lnSpc>
              <a:buNone/>
              <a:defRPr sz="15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a:t>
            </a:r>
          </a:p>
        </p:txBody>
      </p:sp>
      <p:sp>
        <p:nvSpPr>
          <p:cNvPr id="10" name="Text Placeholder 5">
            <a:extLst>
              <a:ext uri="{FF2B5EF4-FFF2-40B4-BE49-F238E27FC236}">
                <a16:creationId xmlns:a16="http://schemas.microsoft.com/office/drawing/2014/main" id="{DDB7153A-9301-89CB-25B6-F3F38A8009D2}"/>
              </a:ext>
            </a:extLst>
          </p:cNvPr>
          <p:cNvSpPr>
            <a:spLocks noGrp="1"/>
          </p:cNvSpPr>
          <p:nvPr>
            <p:ph type="body" sz="quarter" idx="18" hasCustomPrompt="1"/>
          </p:nvPr>
        </p:nvSpPr>
        <p:spPr>
          <a:xfrm>
            <a:off x="4773930" y="3021966"/>
            <a:ext cx="2628899" cy="204533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p:txBody>
      </p:sp>
      <p:sp>
        <p:nvSpPr>
          <p:cNvPr id="11" name="Text Placeholder 5">
            <a:extLst>
              <a:ext uri="{FF2B5EF4-FFF2-40B4-BE49-F238E27FC236}">
                <a16:creationId xmlns:a16="http://schemas.microsoft.com/office/drawing/2014/main" id="{77B219D6-709E-DF9D-BCC2-0091EFECBD1B}"/>
              </a:ext>
            </a:extLst>
          </p:cNvPr>
          <p:cNvSpPr>
            <a:spLocks noGrp="1"/>
          </p:cNvSpPr>
          <p:nvPr>
            <p:ph type="body" sz="quarter" idx="19" hasCustomPrompt="1"/>
          </p:nvPr>
        </p:nvSpPr>
        <p:spPr>
          <a:xfrm>
            <a:off x="8031480" y="1861666"/>
            <a:ext cx="2628900" cy="627679"/>
          </a:xfrm>
          <a:prstGeom prst="rect">
            <a:avLst/>
          </a:prstGeom>
        </p:spPr>
        <p:txBody>
          <a:bodyPr anchor="ctr"/>
          <a:lstStyle>
            <a:lvl1pPr marL="0" indent="0" fontAlgn="ctr">
              <a:lnSpc>
                <a:spcPct val="100000"/>
              </a:lnSpc>
              <a:buNone/>
              <a:defRPr sz="4400" b="1" i="0" cap="all" baseline="0">
                <a:solidFill>
                  <a:schemeClr val="bg1"/>
                </a:solidFill>
                <a:latin typeface="Arial" panose="020B0604020202020204" pitchFamily="34" charset="0"/>
                <a:cs typeface="Arial" panose="020B0604020202020204" pitchFamily="34" charset="0"/>
              </a:defRPr>
            </a:lvl1pPr>
          </a:lstStyle>
          <a:p>
            <a:pPr lvl="0"/>
            <a:r>
              <a:rPr lang="en-US"/>
              <a:t>03</a:t>
            </a:r>
          </a:p>
        </p:txBody>
      </p:sp>
      <p:sp>
        <p:nvSpPr>
          <p:cNvPr id="12" name="Text Placeholder 5">
            <a:extLst>
              <a:ext uri="{FF2B5EF4-FFF2-40B4-BE49-F238E27FC236}">
                <a16:creationId xmlns:a16="http://schemas.microsoft.com/office/drawing/2014/main" id="{40A9D65B-1A48-3B73-7237-1E01D2D9A910}"/>
              </a:ext>
            </a:extLst>
          </p:cNvPr>
          <p:cNvSpPr>
            <a:spLocks noGrp="1"/>
          </p:cNvSpPr>
          <p:nvPr>
            <p:ph type="body" sz="quarter" idx="20" hasCustomPrompt="1"/>
          </p:nvPr>
        </p:nvSpPr>
        <p:spPr>
          <a:xfrm>
            <a:off x="8031481" y="2498862"/>
            <a:ext cx="2628899" cy="345989"/>
          </a:xfrm>
          <a:prstGeom prst="rect">
            <a:avLst/>
          </a:prstGeom>
        </p:spPr>
        <p:txBody>
          <a:bodyPr/>
          <a:lstStyle>
            <a:lvl1pPr marL="0" indent="0">
              <a:lnSpc>
                <a:spcPct val="100000"/>
              </a:lnSpc>
              <a:buNone/>
              <a:defRPr sz="15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a:t>
            </a:r>
          </a:p>
        </p:txBody>
      </p:sp>
      <p:sp>
        <p:nvSpPr>
          <p:cNvPr id="13" name="Text Placeholder 5">
            <a:extLst>
              <a:ext uri="{FF2B5EF4-FFF2-40B4-BE49-F238E27FC236}">
                <a16:creationId xmlns:a16="http://schemas.microsoft.com/office/drawing/2014/main" id="{BCDDDAFA-5D6B-785F-B8AC-F7DACC2118AE}"/>
              </a:ext>
            </a:extLst>
          </p:cNvPr>
          <p:cNvSpPr>
            <a:spLocks noGrp="1"/>
          </p:cNvSpPr>
          <p:nvPr>
            <p:ph type="body" sz="quarter" idx="21" hasCustomPrompt="1"/>
          </p:nvPr>
        </p:nvSpPr>
        <p:spPr>
          <a:xfrm>
            <a:off x="8031481" y="3021966"/>
            <a:ext cx="2628899" cy="204533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endParaRPr lang="en-US"/>
          </a:p>
        </p:txBody>
      </p:sp>
      <p:pic>
        <p:nvPicPr>
          <p:cNvPr id="2" name="Graphic 1">
            <a:extLst>
              <a:ext uri="{FF2B5EF4-FFF2-40B4-BE49-F238E27FC236}">
                <a16:creationId xmlns:a16="http://schemas.microsoft.com/office/drawing/2014/main" id="{CCF97232-19B6-8894-40D5-DA71F51979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5" y="5985704"/>
            <a:ext cx="1682496" cy="184195"/>
          </a:xfrm>
          <a:prstGeom prst="rect">
            <a:avLst/>
          </a:prstGeom>
        </p:spPr>
      </p:pic>
      <p:sp>
        <p:nvSpPr>
          <p:cNvPr id="3" name="Slide Number Placeholder 5">
            <a:extLst>
              <a:ext uri="{FF2B5EF4-FFF2-40B4-BE49-F238E27FC236}">
                <a16:creationId xmlns:a16="http://schemas.microsoft.com/office/drawing/2014/main" id="{58606ED4-36C0-3647-9F4D-6C2897AD1C3C}"/>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14" name="Graphic 13">
            <a:extLst>
              <a:ext uri="{FF2B5EF4-FFF2-40B4-BE49-F238E27FC236}">
                <a16:creationId xmlns:a16="http://schemas.microsoft.com/office/drawing/2014/main" id="{18F9357B-C31D-D9AE-06C8-D3E0F0B232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682154" y="1"/>
            <a:ext cx="5509845" cy="1154902"/>
          </a:xfrm>
          <a:prstGeom prst="rect">
            <a:avLst/>
          </a:prstGeom>
        </p:spPr>
      </p:pic>
    </p:spTree>
    <p:extLst>
      <p:ext uri="{BB962C8B-B14F-4D97-AF65-F5344CB8AC3E}">
        <p14:creationId xmlns:p14="http://schemas.microsoft.com/office/powerpoint/2010/main" val="1959270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Narrativ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6673172" y="0"/>
            <a:ext cx="5518828" cy="6858000"/>
          </a:xfrm>
          <a:prstGeom prst="rect">
            <a:avLst/>
          </a:prstGeom>
        </p:spPr>
        <p:txBody>
          <a:bodyPr/>
          <a:lstStyle/>
          <a:p>
            <a:endParaRPr lang="en-US"/>
          </a:p>
        </p:txBody>
      </p:sp>
      <p:sp>
        <p:nvSpPr>
          <p:cNvPr id="5" name="Text Placeholder 5">
            <a:extLst>
              <a:ext uri="{FF2B5EF4-FFF2-40B4-BE49-F238E27FC236}">
                <a16:creationId xmlns:a16="http://schemas.microsoft.com/office/drawing/2014/main" id="{C31D2BE4-A9D0-845F-47BE-97A02106B8E0}"/>
              </a:ext>
            </a:extLst>
          </p:cNvPr>
          <p:cNvSpPr>
            <a:spLocks noGrp="1"/>
          </p:cNvSpPr>
          <p:nvPr>
            <p:ph type="body" sz="quarter" idx="12" hasCustomPrompt="1"/>
          </p:nvPr>
        </p:nvSpPr>
        <p:spPr>
          <a:xfrm>
            <a:off x="762000" y="1143000"/>
            <a:ext cx="2118360" cy="2209800"/>
          </a:xfrm>
          <a:prstGeom prst="rect">
            <a:avLst/>
          </a:prstGeom>
        </p:spPr>
        <p:txBody>
          <a:bodyPr/>
          <a:lstStyle>
            <a:lvl1pPr marL="0" indent="0">
              <a:lnSpc>
                <a:spcPts val="8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a:t>
            </a:r>
          </a:p>
          <a:p>
            <a:pPr lvl="0"/>
            <a:r>
              <a:rPr lang="en-US"/>
              <a:t>dolor sit </a:t>
            </a:r>
            <a:r>
              <a:rPr lang="en-US" err="1"/>
              <a:t>amet</a:t>
            </a:r>
            <a:endParaRPr lang="en-US"/>
          </a:p>
          <a:p>
            <a:pPr lvl="0"/>
            <a:r>
              <a:rPr lang="en-US" err="1"/>
              <a:t>consectetuer</a:t>
            </a:r>
            <a:endParaRPr lang="en-US"/>
          </a:p>
          <a:p>
            <a:pPr lvl="0"/>
            <a:r>
              <a:rPr lang="en-US" err="1"/>
              <a:t>adipiscing</a:t>
            </a:r>
            <a:r>
              <a:rPr lang="en-US"/>
              <a:t> </a:t>
            </a:r>
            <a:r>
              <a:rPr lang="en-US" err="1"/>
              <a:t>elit</a:t>
            </a:r>
            <a:endParaRPr lang="en-US"/>
          </a:p>
        </p:txBody>
      </p:sp>
      <p:sp>
        <p:nvSpPr>
          <p:cNvPr id="3" name="Picture Placeholder 3">
            <a:extLst>
              <a:ext uri="{FF2B5EF4-FFF2-40B4-BE49-F238E27FC236}">
                <a16:creationId xmlns:a16="http://schemas.microsoft.com/office/drawing/2014/main" id="{DB8F79B5-24D3-0B20-AADA-54717016D687}"/>
              </a:ext>
            </a:extLst>
          </p:cNvPr>
          <p:cNvSpPr>
            <a:spLocks noGrp="1"/>
          </p:cNvSpPr>
          <p:nvPr>
            <p:ph type="pic" sz="quarter" idx="13"/>
          </p:nvPr>
        </p:nvSpPr>
        <p:spPr>
          <a:xfrm>
            <a:off x="3573780" y="0"/>
            <a:ext cx="3099392" cy="6858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7B73304E-9269-DF65-FA39-241220E8D9F5}"/>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6" name="Graphic 5">
            <a:extLst>
              <a:ext uri="{FF2B5EF4-FFF2-40B4-BE49-F238E27FC236}">
                <a16:creationId xmlns:a16="http://schemas.microsoft.com/office/drawing/2014/main" id="{DD4007F8-C59F-23BE-D04B-F630A4E8CB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1088771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rge Text - Image Bottom">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386A6A8-5B50-7FEE-7AD2-1CF92C63A426}"/>
              </a:ext>
            </a:extLst>
          </p:cNvPr>
          <p:cNvSpPr>
            <a:spLocks noGrp="1"/>
          </p:cNvSpPr>
          <p:nvPr>
            <p:ph type="pic" sz="quarter" idx="10"/>
          </p:nvPr>
        </p:nvSpPr>
        <p:spPr>
          <a:xfrm>
            <a:off x="0" y="2358259"/>
            <a:ext cx="12192000" cy="4499742"/>
          </a:xfrm>
          <a:custGeom>
            <a:avLst/>
            <a:gdLst>
              <a:gd name="connsiteX0" fmla="*/ 1021797 w 12192000"/>
              <a:gd name="connsiteY0" fmla="*/ 3631147 h 4499742"/>
              <a:gd name="connsiteX1" fmla="*/ 1021797 w 12192000"/>
              <a:gd name="connsiteY1" fmla="*/ 3808323 h 4499742"/>
              <a:gd name="connsiteX2" fmla="*/ 2703665 w 12192000"/>
              <a:gd name="connsiteY2" fmla="*/ 3808323 h 4499742"/>
              <a:gd name="connsiteX3" fmla="*/ 2703665 w 12192000"/>
              <a:gd name="connsiteY3" fmla="*/ 3631147 h 4499742"/>
              <a:gd name="connsiteX4" fmla="*/ 0 w 12192000"/>
              <a:gd name="connsiteY4" fmla="*/ 0 h 4499742"/>
              <a:gd name="connsiteX5" fmla="*/ 12192000 w 12192000"/>
              <a:gd name="connsiteY5" fmla="*/ 0 h 4499742"/>
              <a:gd name="connsiteX6" fmla="*/ 12192000 w 12192000"/>
              <a:gd name="connsiteY6" fmla="*/ 4499742 h 4499742"/>
              <a:gd name="connsiteX7" fmla="*/ 0 w 12192000"/>
              <a:gd name="connsiteY7" fmla="*/ 4499742 h 449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499742">
                <a:moveTo>
                  <a:pt x="1021797" y="3631147"/>
                </a:moveTo>
                <a:lnTo>
                  <a:pt x="1021797" y="3808323"/>
                </a:lnTo>
                <a:lnTo>
                  <a:pt x="2703665" y="3808323"/>
                </a:lnTo>
                <a:lnTo>
                  <a:pt x="2703665" y="3631147"/>
                </a:lnTo>
                <a:close/>
                <a:moveTo>
                  <a:pt x="0" y="0"/>
                </a:moveTo>
                <a:lnTo>
                  <a:pt x="12192000" y="0"/>
                </a:lnTo>
                <a:lnTo>
                  <a:pt x="12192000" y="4499742"/>
                </a:lnTo>
                <a:lnTo>
                  <a:pt x="0" y="4499742"/>
                </a:lnTo>
                <a:close/>
              </a:path>
            </a:pathLst>
          </a:custGeom>
        </p:spPr>
        <p:txBody>
          <a:bodyPr wrap="square">
            <a:noAutofit/>
          </a:bodyPr>
          <a:lstStyle/>
          <a:p>
            <a:endParaRPr lang="en-US"/>
          </a:p>
        </p:txBody>
      </p:sp>
      <p:sp>
        <p:nvSpPr>
          <p:cNvPr id="3" name="Text Placeholder 5">
            <a:extLst>
              <a:ext uri="{FF2B5EF4-FFF2-40B4-BE49-F238E27FC236}">
                <a16:creationId xmlns:a16="http://schemas.microsoft.com/office/drawing/2014/main" id="{32E8AF91-4556-819C-CD8C-0FF3143F57CB}"/>
              </a:ext>
            </a:extLst>
          </p:cNvPr>
          <p:cNvSpPr>
            <a:spLocks noGrp="1"/>
          </p:cNvSpPr>
          <p:nvPr>
            <p:ph type="body" sz="quarter" idx="15" hasCustomPrompt="1"/>
          </p:nvPr>
        </p:nvSpPr>
        <p:spPr>
          <a:xfrm>
            <a:off x="762000" y="1143000"/>
            <a:ext cx="8656320" cy="940159"/>
          </a:xfrm>
          <a:prstGeom prst="rect">
            <a:avLst/>
          </a:prstGeom>
        </p:spPr>
        <p:txBody>
          <a:bodyPr/>
          <a:lstStyle>
            <a:lvl1pPr marL="0" indent="0" fontAlgn="t">
              <a:lnSpc>
                <a:spcPct val="100000"/>
              </a:lnSpc>
              <a:spcBef>
                <a:spcPts val="200"/>
              </a:spcBef>
              <a:buFont typeface="Arial" panose="020B0604020202020204" pitchFamily="34" charset="0"/>
              <a:buNone/>
              <a:defRPr sz="60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a:t>
            </a:r>
          </a:p>
        </p:txBody>
      </p:sp>
      <p:pic>
        <p:nvPicPr>
          <p:cNvPr id="5" name="Graphic 4">
            <a:extLst>
              <a:ext uri="{FF2B5EF4-FFF2-40B4-BE49-F238E27FC236}">
                <a16:creationId xmlns:a16="http://schemas.microsoft.com/office/drawing/2014/main" id="{4C935048-CDED-2619-CF87-ABF8330027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5" y="5985704"/>
            <a:ext cx="1682496" cy="184195"/>
          </a:xfrm>
          <a:prstGeom prst="rect">
            <a:avLst/>
          </a:prstGeom>
        </p:spPr>
      </p:pic>
      <p:sp>
        <p:nvSpPr>
          <p:cNvPr id="6" name="Slide Number Placeholder 5">
            <a:extLst>
              <a:ext uri="{FF2B5EF4-FFF2-40B4-BE49-F238E27FC236}">
                <a16:creationId xmlns:a16="http://schemas.microsoft.com/office/drawing/2014/main" id="{83833DC9-7CA4-DA2B-9003-767E91CAB5C4}"/>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11" name="Graphic 10">
            <a:extLst>
              <a:ext uri="{FF2B5EF4-FFF2-40B4-BE49-F238E27FC236}">
                <a16:creationId xmlns:a16="http://schemas.microsoft.com/office/drawing/2014/main" id="{52282B87-D1A6-9DEF-85E3-8BCFD99A503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29291" y="0"/>
            <a:ext cx="762708" cy="2358258"/>
          </a:xfrm>
          <a:prstGeom prst="rect">
            <a:avLst/>
          </a:prstGeom>
        </p:spPr>
      </p:pic>
    </p:spTree>
    <p:extLst>
      <p:ext uri="{BB962C8B-B14F-4D97-AF65-F5344CB8AC3E}">
        <p14:creationId xmlns:p14="http://schemas.microsoft.com/office/powerpoint/2010/main" val="19212605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ta Table - Light">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5DC66FAF-25EE-765D-49E3-B74D56F15493}"/>
              </a:ext>
            </a:extLst>
          </p:cNvPr>
          <p:cNvSpPr>
            <a:spLocks noGrp="1"/>
          </p:cNvSpPr>
          <p:nvPr>
            <p:ph type="body" sz="quarter" idx="12" hasCustomPrompt="1"/>
          </p:nvPr>
        </p:nvSpPr>
        <p:spPr>
          <a:xfrm>
            <a:off x="762001" y="1143000"/>
            <a:ext cx="3759895" cy="345989"/>
          </a:xfrm>
          <a:prstGeom prst="rect">
            <a:avLst/>
          </a:prstGeom>
        </p:spPr>
        <p:txBody>
          <a:bodyPr/>
          <a:lstStyle>
            <a:lvl1pPr marL="0" indent="0">
              <a:lnSpc>
                <a:spcPct val="100000"/>
              </a:lnSpc>
              <a:buNone/>
              <a:defRPr sz="1500" b="1"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22" name="Rectangle 21">
            <a:extLst>
              <a:ext uri="{FF2B5EF4-FFF2-40B4-BE49-F238E27FC236}">
                <a16:creationId xmlns:a16="http://schemas.microsoft.com/office/drawing/2014/main" id="{D5A8CED0-E950-2116-5C26-1A0D406D7264}"/>
              </a:ext>
            </a:extLst>
          </p:cNvPr>
          <p:cNvSpPr>
            <a:spLocks noGrp="1" noRot="1" noMove="1" noResize="1" noEditPoints="1" noAdjustHandles="1" noChangeArrowheads="1" noChangeShapeType="1"/>
          </p:cNvSpPr>
          <p:nvPr userDrawn="1"/>
        </p:nvSpPr>
        <p:spPr>
          <a:xfrm>
            <a:off x="762001" y="2495223"/>
            <a:ext cx="10667999" cy="2579045"/>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1D3E507-4168-D7C7-A01B-DEAD5019065E}"/>
              </a:ext>
            </a:extLst>
          </p:cNvPr>
          <p:cNvSpPr>
            <a:spLocks noGrp="1" noRot="1" noMove="1" noResize="1" noEditPoints="1" noAdjustHandles="1" noChangeArrowheads="1" noChangeShapeType="1"/>
          </p:cNvSpPr>
          <p:nvPr userDrawn="1"/>
        </p:nvSpPr>
        <p:spPr>
          <a:xfrm>
            <a:off x="762001" y="2149236"/>
            <a:ext cx="10667999" cy="345989"/>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8AF21AB-63B1-718A-93AC-A1F1618A695D}"/>
              </a:ext>
            </a:extLst>
          </p:cNvPr>
          <p:cNvSpPr>
            <a:spLocks/>
          </p:cNvSpPr>
          <p:nvPr userDrawn="1"/>
        </p:nvSpPr>
        <p:spPr>
          <a:xfrm>
            <a:off x="1021795" y="3077039"/>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5">
            <a:extLst>
              <a:ext uri="{FF2B5EF4-FFF2-40B4-BE49-F238E27FC236}">
                <a16:creationId xmlns:a16="http://schemas.microsoft.com/office/drawing/2014/main" id="{6CB67E7C-ACA4-DC52-1808-73010F13FA6A}"/>
              </a:ext>
            </a:extLst>
          </p:cNvPr>
          <p:cNvSpPr>
            <a:spLocks noGrp="1"/>
          </p:cNvSpPr>
          <p:nvPr>
            <p:ph type="body" sz="quarter" idx="15" hasCustomPrompt="1"/>
          </p:nvPr>
        </p:nvSpPr>
        <p:spPr>
          <a:xfrm>
            <a:off x="1071968" y="3103002"/>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0" name="Text Placeholder 5">
            <a:extLst>
              <a:ext uri="{FF2B5EF4-FFF2-40B4-BE49-F238E27FC236}">
                <a16:creationId xmlns:a16="http://schemas.microsoft.com/office/drawing/2014/main" id="{24E9D307-01CE-78D4-A1CA-C847B1E50EAA}"/>
              </a:ext>
            </a:extLst>
          </p:cNvPr>
          <p:cNvSpPr>
            <a:spLocks noGrp="1"/>
          </p:cNvSpPr>
          <p:nvPr>
            <p:ph type="body" sz="quarter" idx="16" hasCustomPrompt="1"/>
          </p:nvPr>
        </p:nvSpPr>
        <p:spPr>
          <a:xfrm>
            <a:off x="4078640"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1" name="Text Placeholder 5">
            <a:extLst>
              <a:ext uri="{FF2B5EF4-FFF2-40B4-BE49-F238E27FC236}">
                <a16:creationId xmlns:a16="http://schemas.microsoft.com/office/drawing/2014/main" id="{CC13066D-C968-B32C-A3DC-DE63FDE651BE}"/>
              </a:ext>
            </a:extLst>
          </p:cNvPr>
          <p:cNvSpPr>
            <a:spLocks noGrp="1"/>
          </p:cNvSpPr>
          <p:nvPr>
            <p:ph type="body" sz="quarter" idx="17" hasCustomPrompt="1"/>
          </p:nvPr>
        </p:nvSpPr>
        <p:spPr>
          <a:xfrm>
            <a:off x="5889356"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3" name="Text Placeholder 5">
            <a:extLst>
              <a:ext uri="{FF2B5EF4-FFF2-40B4-BE49-F238E27FC236}">
                <a16:creationId xmlns:a16="http://schemas.microsoft.com/office/drawing/2014/main" id="{EF563D75-4B7F-9CDD-3DB1-608922CF059D}"/>
              </a:ext>
            </a:extLst>
          </p:cNvPr>
          <p:cNvSpPr>
            <a:spLocks noGrp="1"/>
          </p:cNvSpPr>
          <p:nvPr>
            <p:ph type="body" sz="quarter" idx="18" hasCustomPrompt="1"/>
          </p:nvPr>
        </p:nvSpPr>
        <p:spPr>
          <a:xfrm>
            <a:off x="7702658"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4" name="Text Placeholder 5">
            <a:extLst>
              <a:ext uri="{FF2B5EF4-FFF2-40B4-BE49-F238E27FC236}">
                <a16:creationId xmlns:a16="http://schemas.microsoft.com/office/drawing/2014/main" id="{A32A304D-7439-EBF9-3026-E8FB1D8088F2}"/>
              </a:ext>
            </a:extLst>
          </p:cNvPr>
          <p:cNvSpPr>
            <a:spLocks noGrp="1"/>
          </p:cNvSpPr>
          <p:nvPr>
            <p:ph type="body" sz="quarter" idx="19" hasCustomPrompt="1"/>
          </p:nvPr>
        </p:nvSpPr>
        <p:spPr>
          <a:xfrm>
            <a:off x="9516155"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5" name="Text Placeholder 5">
            <a:extLst>
              <a:ext uri="{FF2B5EF4-FFF2-40B4-BE49-F238E27FC236}">
                <a16:creationId xmlns:a16="http://schemas.microsoft.com/office/drawing/2014/main" id="{A6B4491E-F26A-EC43-C75B-CB25C1863101}"/>
              </a:ext>
            </a:extLst>
          </p:cNvPr>
          <p:cNvSpPr>
            <a:spLocks noGrp="1"/>
          </p:cNvSpPr>
          <p:nvPr>
            <p:ph type="body" sz="quarter" idx="20" hasCustomPrompt="1"/>
          </p:nvPr>
        </p:nvSpPr>
        <p:spPr>
          <a:xfrm>
            <a:off x="1071968" y="2731043"/>
            <a:ext cx="1631697"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pPr lvl="0"/>
            <a:r>
              <a:rPr lang="en-US"/>
              <a:t>Main Title</a:t>
            </a:r>
          </a:p>
        </p:txBody>
      </p:sp>
      <p:sp>
        <p:nvSpPr>
          <p:cNvPr id="66" name="Text Placeholder 5">
            <a:extLst>
              <a:ext uri="{FF2B5EF4-FFF2-40B4-BE49-F238E27FC236}">
                <a16:creationId xmlns:a16="http://schemas.microsoft.com/office/drawing/2014/main" id="{70B4422A-1D8A-65B3-5C58-9E7F84C1AF02}"/>
              </a:ext>
            </a:extLst>
          </p:cNvPr>
          <p:cNvSpPr>
            <a:spLocks noGrp="1"/>
          </p:cNvSpPr>
          <p:nvPr>
            <p:ph type="body" sz="quarter" idx="21" hasCustomPrompt="1"/>
          </p:nvPr>
        </p:nvSpPr>
        <p:spPr>
          <a:xfrm>
            <a:off x="4078640"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67" name="Text Placeholder 5">
            <a:extLst>
              <a:ext uri="{FF2B5EF4-FFF2-40B4-BE49-F238E27FC236}">
                <a16:creationId xmlns:a16="http://schemas.microsoft.com/office/drawing/2014/main" id="{B4ABB2E8-B83E-D3EE-9B70-1A881B0EF4A1}"/>
              </a:ext>
            </a:extLst>
          </p:cNvPr>
          <p:cNvSpPr>
            <a:spLocks noGrp="1"/>
          </p:cNvSpPr>
          <p:nvPr>
            <p:ph type="body" sz="quarter" idx="22" hasCustomPrompt="1"/>
          </p:nvPr>
        </p:nvSpPr>
        <p:spPr>
          <a:xfrm>
            <a:off x="5884192"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r>
              <a:rPr lang="en-US"/>
              <a:t>title</a:t>
            </a:r>
          </a:p>
        </p:txBody>
      </p:sp>
      <p:sp>
        <p:nvSpPr>
          <p:cNvPr id="68" name="Text Placeholder 5">
            <a:extLst>
              <a:ext uri="{FF2B5EF4-FFF2-40B4-BE49-F238E27FC236}">
                <a16:creationId xmlns:a16="http://schemas.microsoft.com/office/drawing/2014/main" id="{90B063D7-3900-9D4D-FACD-C623AAFD9A41}"/>
              </a:ext>
            </a:extLst>
          </p:cNvPr>
          <p:cNvSpPr>
            <a:spLocks noGrp="1"/>
          </p:cNvSpPr>
          <p:nvPr>
            <p:ph type="body" sz="quarter" idx="23" hasCustomPrompt="1"/>
          </p:nvPr>
        </p:nvSpPr>
        <p:spPr>
          <a:xfrm>
            <a:off x="7689745"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r>
              <a:rPr lang="en-US"/>
              <a:t>title</a:t>
            </a:r>
          </a:p>
        </p:txBody>
      </p:sp>
      <p:sp>
        <p:nvSpPr>
          <p:cNvPr id="69" name="Text Placeholder 5">
            <a:extLst>
              <a:ext uri="{FF2B5EF4-FFF2-40B4-BE49-F238E27FC236}">
                <a16:creationId xmlns:a16="http://schemas.microsoft.com/office/drawing/2014/main" id="{90D1BD55-53C0-8390-5672-E539C91339EE}"/>
              </a:ext>
            </a:extLst>
          </p:cNvPr>
          <p:cNvSpPr>
            <a:spLocks noGrp="1"/>
          </p:cNvSpPr>
          <p:nvPr>
            <p:ph type="body" sz="quarter" idx="24" hasCustomPrompt="1"/>
          </p:nvPr>
        </p:nvSpPr>
        <p:spPr>
          <a:xfrm>
            <a:off x="9510796"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95" name="Rectangle 94">
            <a:extLst>
              <a:ext uri="{FF2B5EF4-FFF2-40B4-BE49-F238E27FC236}">
                <a16:creationId xmlns:a16="http://schemas.microsoft.com/office/drawing/2014/main" id="{5EB8952F-1187-774D-FA31-6C4E8E9313BA}"/>
              </a:ext>
            </a:extLst>
          </p:cNvPr>
          <p:cNvSpPr>
            <a:spLocks/>
          </p:cNvSpPr>
          <p:nvPr userDrawn="1"/>
        </p:nvSpPr>
        <p:spPr>
          <a:xfrm>
            <a:off x="1021795" y="3418001"/>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 Placeholder 5">
            <a:extLst>
              <a:ext uri="{FF2B5EF4-FFF2-40B4-BE49-F238E27FC236}">
                <a16:creationId xmlns:a16="http://schemas.microsoft.com/office/drawing/2014/main" id="{755B22E0-1A04-6629-6A59-318946A68385}"/>
              </a:ext>
            </a:extLst>
          </p:cNvPr>
          <p:cNvSpPr>
            <a:spLocks noGrp="1"/>
          </p:cNvSpPr>
          <p:nvPr>
            <p:ph type="body" sz="quarter" idx="25" hasCustomPrompt="1"/>
          </p:nvPr>
        </p:nvSpPr>
        <p:spPr>
          <a:xfrm>
            <a:off x="1071968" y="3443964"/>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97" name="Text Placeholder 5">
            <a:extLst>
              <a:ext uri="{FF2B5EF4-FFF2-40B4-BE49-F238E27FC236}">
                <a16:creationId xmlns:a16="http://schemas.microsoft.com/office/drawing/2014/main" id="{BFF2AB9B-D1F1-714E-19CB-808ECC83F8BA}"/>
              </a:ext>
            </a:extLst>
          </p:cNvPr>
          <p:cNvSpPr>
            <a:spLocks noGrp="1"/>
          </p:cNvSpPr>
          <p:nvPr>
            <p:ph type="body" sz="quarter" idx="26" hasCustomPrompt="1"/>
          </p:nvPr>
        </p:nvSpPr>
        <p:spPr>
          <a:xfrm>
            <a:off x="4078640"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98" name="Text Placeholder 5">
            <a:extLst>
              <a:ext uri="{FF2B5EF4-FFF2-40B4-BE49-F238E27FC236}">
                <a16:creationId xmlns:a16="http://schemas.microsoft.com/office/drawing/2014/main" id="{70D77AF0-61E5-3D48-3068-1E12871FDA43}"/>
              </a:ext>
            </a:extLst>
          </p:cNvPr>
          <p:cNvSpPr>
            <a:spLocks noGrp="1"/>
          </p:cNvSpPr>
          <p:nvPr>
            <p:ph type="body" sz="quarter" idx="27" hasCustomPrompt="1"/>
          </p:nvPr>
        </p:nvSpPr>
        <p:spPr>
          <a:xfrm>
            <a:off x="5889356"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99" name="Text Placeholder 5">
            <a:extLst>
              <a:ext uri="{FF2B5EF4-FFF2-40B4-BE49-F238E27FC236}">
                <a16:creationId xmlns:a16="http://schemas.microsoft.com/office/drawing/2014/main" id="{266D9BF3-3695-8775-E667-EFB7DE2E02CF}"/>
              </a:ext>
            </a:extLst>
          </p:cNvPr>
          <p:cNvSpPr>
            <a:spLocks noGrp="1"/>
          </p:cNvSpPr>
          <p:nvPr>
            <p:ph type="body" sz="quarter" idx="28" hasCustomPrompt="1"/>
          </p:nvPr>
        </p:nvSpPr>
        <p:spPr>
          <a:xfrm>
            <a:off x="7702658"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0" name="Text Placeholder 5">
            <a:extLst>
              <a:ext uri="{FF2B5EF4-FFF2-40B4-BE49-F238E27FC236}">
                <a16:creationId xmlns:a16="http://schemas.microsoft.com/office/drawing/2014/main" id="{53AB3116-866B-2836-CD6C-FEA8F03D71F8}"/>
              </a:ext>
            </a:extLst>
          </p:cNvPr>
          <p:cNvSpPr>
            <a:spLocks noGrp="1"/>
          </p:cNvSpPr>
          <p:nvPr>
            <p:ph type="body" sz="quarter" idx="29" hasCustomPrompt="1"/>
          </p:nvPr>
        </p:nvSpPr>
        <p:spPr>
          <a:xfrm>
            <a:off x="9516155"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1" name="Rectangle 100">
            <a:extLst>
              <a:ext uri="{FF2B5EF4-FFF2-40B4-BE49-F238E27FC236}">
                <a16:creationId xmlns:a16="http://schemas.microsoft.com/office/drawing/2014/main" id="{AF9F21C3-7C10-AC66-7A89-443A7EF2DDA7}"/>
              </a:ext>
            </a:extLst>
          </p:cNvPr>
          <p:cNvSpPr>
            <a:spLocks/>
          </p:cNvSpPr>
          <p:nvPr userDrawn="1"/>
        </p:nvSpPr>
        <p:spPr>
          <a:xfrm>
            <a:off x="1021795" y="3758964"/>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 Placeholder 5">
            <a:extLst>
              <a:ext uri="{FF2B5EF4-FFF2-40B4-BE49-F238E27FC236}">
                <a16:creationId xmlns:a16="http://schemas.microsoft.com/office/drawing/2014/main" id="{CB0240FC-3C96-7137-0E01-E853004A7023}"/>
              </a:ext>
            </a:extLst>
          </p:cNvPr>
          <p:cNvSpPr>
            <a:spLocks noGrp="1"/>
          </p:cNvSpPr>
          <p:nvPr>
            <p:ph type="body" sz="quarter" idx="30" hasCustomPrompt="1"/>
          </p:nvPr>
        </p:nvSpPr>
        <p:spPr>
          <a:xfrm>
            <a:off x="1071968" y="3784927"/>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3" name="Text Placeholder 5">
            <a:extLst>
              <a:ext uri="{FF2B5EF4-FFF2-40B4-BE49-F238E27FC236}">
                <a16:creationId xmlns:a16="http://schemas.microsoft.com/office/drawing/2014/main" id="{3B0DF6AA-9ABF-6F35-077E-5F64BEE37FBB}"/>
              </a:ext>
            </a:extLst>
          </p:cNvPr>
          <p:cNvSpPr>
            <a:spLocks noGrp="1"/>
          </p:cNvSpPr>
          <p:nvPr>
            <p:ph type="body" sz="quarter" idx="31" hasCustomPrompt="1"/>
          </p:nvPr>
        </p:nvSpPr>
        <p:spPr>
          <a:xfrm>
            <a:off x="4078640"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4" name="Text Placeholder 5">
            <a:extLst>
              <a:ext uri="{FF2B5EF4-FFF2-40B4-BE49-F238E27FC236}">
                <a16:creationId xmlns:a16="http://schemas.microsoft.com/office/drawing/2014/main" id="{E6A38794-630C-1B92-EE11-738A424B02F9}"/>
              </a:ext>
            </a:extLst>
          </p:cNvPr>
          <p:cNvSpPr>
            <a:spLocks noGrp="1"/>
          </p:cNvSpPr>
          <p:nvPr>
            <p:ph type="body" sz="quarter" idx="32" hasCustomPrompt="1"/>
          </p:nvPr>
        </p:nvSpPr>
        <p:spPr>
          <a:xfrm>
            <a:off x="5889356"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5" name="Text Placeholder 5">
            <a:extLst>
              <a:ext uri="{FF2B5EF4-FFF2-40B4-BE49-F238E27FC236}">
                <a16:creationId xmlns:a16="http://schemas.microsoft.com/office/drawing/2014/main" id="{262306C9-0A0B-EDE4-BD6F-63D2B5F5A296}"/>
              </a:ext>
            </a:extLst>
          </p:cNvPr>
          <p:cNvSpPr>
            <a:spLocks noGrp="1"/>
          </p:cNvSpPr>
          <p:nvPr>
            <p:ph type="body" sz="quarter" idx="33" hasCustomPrompt="1"/>
          </p:nvPr>
        </p:nvSpPr>
        <p:spPr>
          <a:xfrm>
            <a:off x="7702658"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6" name="Text Placeholder 5">
            <a:extLst>
              <a:ext uri="{FF2B5EF4-FFF2-40B4-BE49-F238E27FC236}">
                <a16:creationId xmlns:a16="http://schemas.microsoft.com/office/drawing/2014/main" id="{63E8A0EA-8471-1409-7E57-3F8A6F103139}"/>
              </a:ext>
            </a:extLst>
          </p:cNvPr>
          <p:cNvSpPr>
            <a:spLocks noGrp="1"/>
          </p:cNvSpPr>
          <p:nvPr>
            <p:ph type="body" sz="quarter" idx="34" hasCustomPrompt="1"/>
          </p:nvPr>
        </p:nvSpPr>
        <p:spPr>
          <a:xfrm>
            <a:off x="9516155"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7" name="Rectangle 106">
            <a:extLst>
              <a:ext uri="{FF2B5EF4-FFF2-40B4-BE49-F238E27FC236}">
                <a16:creationId xmlns:a16="http://schemas.microsoft.com/office/drawing/2014/main" id="{E9811460-8C9F-130B-D99F-18CF941CD89B}"/>
              </a:ext>
            </a:extLst>
          </p:cNvPr>
          <p:cNvSpPr>
            <a:spLocks/>
          </p:cNvSpPr>
          <p:nvPr userDrawn="1"/>
        </p:nvSpPr>
        <p:spPr>
          <a:xfrm>
            <a:off x="1021795" y="4099926"/>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 Placeholder 5">
            <a:extLst>
              <a:ext uri="{FF2B5EF4-FFF2-40B4-BE49-F238E27FC236}">
                <a16:creationId xmlns:a16="http://schemas.microsoft.com/office/drawing/2014/main" id="{13BA67AE-EDE5-721C-FD5E-43EDC1F0E0DE}"/>
              </a:ext>
            </a:extLst>
          </p:cNvPr>
          <p:cNvSpPr>
            <a:spLocks noGrp="1"/>
          </p:cNvSpPr>
          <p:nvPr>
            <p:ph type="body" sz="quarter" idx="35" hasCustomPrompt="1"/>
          </p:nvPr>
        </p:nvSpPr>
        <p:spPr>
          <a:xfrm>
            <a:off x="1071968" y="4125889"/>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9" name="Text Placeholder 5">
            <a:extLst>
              <a:ext uri="{FF2B5EF4-FFF2-40B4-BE49-F238E27FC236}">
                <a16:creationId xmlns:a16="http://schemas.microsoft.com/office/drawing/2014/main" id="{C78629EC-9310-4BB5-3CED-6FBEA367A19E}"/>
              </a:ext>
            </a:extLst>
          </p:cNvPr>
          <p:cNvSpPr>
            <a:spLocks noGrp="1"/>
          </p:cNvSpPr>
          <p:nvPr>
            <p:ph type="body" sz="quarter" idx="36" hasCustomPrompt="1"/>
          </p:nvPr>
        </p:nvSpPr>
        <p:spPr>
          <a:xfrm>
            <a:off x="4078640"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0" name="Text Placeholder 5">
            <a:extLst>
              <a:ext uri="{FF2B5EF4-FFF2-40B4-BE49-F238E27FC236}">
                <a16:creationId xmlns:a16="http://schemas.microsoft.com/office/drawing/2014/main" id="{9E14A8C5-05CB-E6F5-662E-A54322D8FB70}"/>
              </a:ext>
            </a:extLst>
          </p:cNvPr>
          <p:cNvSpPr>
            <a:spLocks noGrp="1"/>
          </p:cNvSpPr>
          <p:nvPr>
            <p:ph type="body" sz="quarter" idx="37" hasCustomPrompt="1"/>
          </p:nvPr>
        </p:nvSpPr>
        <p:spPr>
          <a:xfrm>
            <a:off x="5889356"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1" name="Text Placeholder 5">
            <a:extLst>
              <a:ext uri="{FF2B5EF4-FFF2-40B4-BE49-F238E27FC236}">
                <a16:creationId xmlns:a16="http://schemas.microsoft.com/office/drawing/2014/main" id="{B8304FC9-7CC0-B66E-88AE-4982AA1C0AC4}"/>
              </a:ext>
            </a:extLst>
          </p:cNvPr>
          <p:cNvSpPr>
            <a:spLocks noGrp="1"/>
          </p:cNvSpPr>
          <p:nvPr>
            <p:ph type="body" sz="quarter" idx="38" hasCustomPrompt="1"/>
          </p:nvPr>
        </p:nvSpPr>
        <p:spPr>
          <a:xfrm>
            <a:off x="7702658"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2" name="Text Placeholder 5">
            <a:extLst>
              <a:ext uri="{FF2B5EF4-FFF2-40B4-BE49-F238E27FC236}">
                <a16:creationId xmlns:a16="http://schemas.microsoft.com/office/drawing/2014/main" id="{15C15FB6-583B-BBA0-4DEC-9A55C3754505}"/>
              </a:ext>
            </a:extLst>
          </p:cNvPr>
          <p:cNvSpPr>
            <a:spLocks noGrp="1"/>
          </p:cNvSpPr>
          <p:nvPr>
            <p:ph type="body" sz="quarter" idx="39" hasCustomPrompt="1"/>
          </p:nvPr>
        </p:nvSpPr>
        <p:spPr>
          <a:xfrm>
            <a:off x="9516155"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3" name="Rectangle 112">
            <a:extLst>
              <a:ext uri="{FF2B5EF4-FFF2-40B4-BE49-F238E27FC236}">
                <a16:creationId xmlns:a16="http://schemas.microsoft.com/office/drawing/2014/main" id="{6F4A259C-EDCF-E72C-C938-9CD7C6FD158A}"/>
              </a:ext>
            </a:extLst>
          </p:cNvPr>
          <p:cNvSpPr>
            <a:spLocks/>
          </p:cNvSpPr>
          <p:nvPr userDrawn="1"/>
        </p:nvSpPr>
        <p:spPr>
          <a:xfrm>
            <a:off x="1021795" y="4440889"/>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 Placeholder 5">
            <a:extLst>
              <a:ext uri="{FF2B5EF4-FFF2-40B4-BE49-F238E27FC236}">
                <a16:creationId xmlns:a16="http://schemas.microsoft.com/office/drawing/2014/main" id="{61E61D96-F5E6-261F-D1A3-2FBAA756A932}"/>
              </a:ext>
            </a:extLst>
          </p:cNvPr>
          <p:cNvSpPr>
            <a:spLocks noGrp="1"/>
          </p:cNvSpPr>
          <p:nvPr>
            <p:ph type="body" sz="quarter" idx="40" hasCustomPrompt="1"/>
          </p:nvPr>
        </p:nvSpPr>
        <p:spPr>
          <a:xfrm>
            <a:off x="1071968" y="4466852"/>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5" name="Text Placeholder 5">
            <a:extLst>
              <a:ext uri="{FF2B5EF4-FFF2-40B4-BE49-F238E27FC236}">
                <a16:creationId xmlns:a16="http://schemas.microsoft.com/office/drawing/2014/main" id="{456C3757-39CB-2D15-B1C0-EAEBEC487485}"/>
              </a:ext>
            </a:extLst>
          </p:cNvPr>
          <p:cNvSpPr>
            <a:spLocks noGrp="1"/>
          </p:cNvSpPr>
          <p:nvPr>
            <p:ph type="body" sz="quarter" idx="41" hasCustomPrompt="1"/>
          </p:nvPr>
        </p:nvSpPr>
        <p:spPr>
          <a:xfrm>
            <a:off x="4078640"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6" name="Text Placeholder 5">
            <a:extLst>
              <a:ext uri="{FF2B5EF4-FFF2-40B4-BE49-F238E27FC236}">
                <a16:creationId xmlns:a16="http://schemas.microsoft.com/office/drawing/2014/main" id="{2769C745-A8A6-1584-ED8E-E1A1A372A689}"/>
              </a:ext>
            </a:extLst>
          </p:cNvPr>
          <p:cNvSpPr>
            <a:spLocks noGrp="1"/>
          </p:cNvSpPr>
          <p:nvPr>
            <p:ph type="body" sz="quarter" idx="42" hasCustomPrompt="1"/>
          </p:nvPr>
        </p:nvSpPr>
        <p:spPr>
          <a:xfrm>
            <a:off x="5889356"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7" name="Text Placeholder 5">
            <a:extLst>
              <a:ext uri="{FF2B5EF4-FFF2-40B4-BE49-F238E27FC236}">
                <a16:creationId xmlns:a16="http://schemas.microsoft.com/office/drawing/2014/main" id="{1ACE4192-D274-6E48-56DC-BE37D1D8799A}"/>
              </a:ext>
            </a:extLst>
          </p:cNvPr>
          <p:cNvSpPr>
            <a:spLocks noGrp="1"/>
          </p:cNvSpPr>
          <p:nvPr>
            <p:ph type="body" sz="quarter" idx="43" hasCustomPrompt="1"/>
          </p:nvPr>
        </p:nvSpPr>
        <p:spPr>
          <a:xfrm>
            <a:off x="7702658"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8" name="Text Placeholder 5">
            <a:extLst>
              <a:ext uri="{FF2B5EF4-FFF2-40B4-BE49-F238E27FC236}">
                <a16:creationId xmlns:a16="http://schemas.microsoft.com/office/drawing/2014/main" id="{3C45228F-26D3-94A9-4B43-799E377AAE69}"/>
              </a:ext>
            </a:extLst>
          </p:cNvPr>
          <p:cNvSpPr>
            <a:spLocks noGrp="1"/>
          </p:cNvSpPr>
          <p:nvPr>
            <p:ph type="body" sz="quarter" idx="44" hasCustomPrompt="1"/>
          </p:nvPr>
        </p:nvSpPr>
        <p:spPr>
          <a:xfrm>
            <a:off x="9516155"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3" name="Slide Number Placeholder 5">
            <a:extLst>
              <a:ext uri="{FF2B5EF4-FFF2-40B4-BE49-F238E27FC236}">
                <a16:creationId xmlns:a16="http://schemas.microsoft.com/office/drawing/2014/main" id="{B0895643-E400-74CC-091C-64D2F0ABCB70}"/>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5" name="Graphic 4">
            <a:extLst>
              <a:ext uri="{FF2B5EF4-FFF2-40B4-BE49-F238E27FC236}">
                <a16:creationId xmlns:a16="http://schemas.microsoft.com/office/drawing/2014/main" id="{038AC10A-592D-9F9B-0A50-2E55B35147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7" y="5988087"/>
            <a:ext cx="1681861" cy="184126"/>
          </a:xfrm>
          <a:prstGeom prst="rect">
            <a:avLst/>
          </a:prstGeom>
        </p:spPr>
      </p:pic>
      <p:pic>
        <p:nvPicPr>
          <p:cNvPr id="8" name="Graphic 7">
            <a:extLst>
              <a:ext uri="{FF2B5EF4-FFF2-40B4-BE49-F238E27FC236}">
                <a16:creationId xmlns:a16="http://schemas.microsoft.com/office/drawing/2014/main" id="{4790CE29-689B-EBAD-76ED-5798EC54716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9948650" y="4614650"/>
            <a:ext cx="1127804" cy="3358896"/>
          </a:xfrm>
          <a:prstGeom prst="rect">
            <a:avLst/>
          </a:prstGeom>
        </p:spPr>
      </p:pic>
    </p:spTree>
    <p:extLst>
      <p:ext uri="{BB962C8B-B14F-4D97-AF65-F5344CB8AC3E}">
        <p14:creationId xmlns:p14="http://schemas.microsoft.com/office/powerpoint/2010/main" val="3039049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ar Graph with Copy - Light">
    <p:spTree>
      <p:nvGrpSpPr>
        <p:cNvPr id="1" name=""/>
        <p:cNvGrpSpPr/>
        <p:nvPr/>
      </p:nvGrpSpPr>
      <p:grpSpPr>
        <a:xfrm>
          <a:off x="0" y="0"/>
          <a:ext cx="0" cy="0"/>
          <a:chOff x="0" y="0"/>
          <a:chExt cx="0" cy="0"/>
        </a:xfrm>
      </p:grpSpPr>
      <p:pic>
        <p:nvPicPr>
          <p:cNvPr id="6" name="Picture 5" descr="A graph of red and black lines&#10;&#10;Description automatically generated">
            <a:extLst>
              <a:ext uri="{FF2B5EF4-FFF2-40B4-BE49-F238E27FC236}">
                <a16:creationId xmlns:a16="http://schemas.microsoft.com/office/drawing/2014/main" id="{851F9069-4ECD-F6A2-C638-6FB84935D1E9}"/>
              </a:ext>
            </a:extLst>
          </p:cNvPr>
          <p:cNvPicPr>
            <a:picLocks noChangeAspect="1"/>
          </p:cNvPicPr>
          <p:nvPr userDrawn="1"/>
        </p:nvPicPr>
        <p:blipFill>
          <a:blip r:embed="rId2"/>
          <a:stretch>
            <a:fillRect/>
          </a:stretch>
        </p:blipFill>
        <p:spPr>
          <a:xfrm>
            <a:off x="1704391" y="1841713"/>
            <a:ext cx="3774260" cy="2946400"/>
          </a:xfrm>
          <a:prstGeom prst="rect">
            <a:avLst/>
          </a:prstGeom>
        </p:spPr>
      </p:pic>
      <p:sp>
        <p:nvSpPr>
          <p:cNvPr id="7" name="Text Placeholder 5">
            <a:extLst>
              <a:ext uri="{FF2B5EF4-FFF2-40B4-BE49-F238E27FC236}">
                <a16:creationId xmlns:a16="http://schemas.microsoft.com/office/drawing/2014/main" id="{EE1115E4-6640-FED3-FE14-81D6B166A77E}"/>
              </a:ext>
            </a:extLst>
          </p:cNvPr>
          <p:cNvSpPr>
            <a:spLocks noGrp="1"/>
          </p:cNvSpPr>
          <p:nvPr>
            <p:ph type="body" sz="quarter" idx="16" hasCustomPrompt="1"/>
          </p:nvPr>
        </p:nvSpPr>
        <p:spPr>
          <a:xfrm>
            <a:off x="1952197" y="4931800"/>
            <a:ext cx="3526454" cy="209875"/>
          </a:xfrm>
          <a:prstGeom prst="rect">
            <a:avLst/>
          </a:prstGeom>
        </p:spPr>
        <p:txBody>
          <a:bodyPr anchor="ctr"/>
          <a:lstStyle>
            <a:lvl1pPr marL="0" indent="0" algn="ct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8" name="Text Placeholder 5">
            <a:extLst>
              <a:ext uri="{FF2B5EF4-FFF2-40B4-BE49-F238E27FC236}">
                <a16:creationId xmlns:a16="http://schemas.microsoft.com/office/drawing/2014/main" id="{83D9C47E-C08D-6E4E-4BC7-2A881AD95245}"/>
              </a:ext>
            </a:extLst>
          </p:cNvPr>
          <p:cNvSpPr>
            <a:spLocks noGrp="1"/>
          </p:cNvSpPr>
          <p:nvPr>
            <p:ph type="body" sz="quarter" idx="15" hasCustomPrompt="1"/>
          </p:nvPr>
        </p:nvSpPr>
        <p:spPr>
          <a:xfrm>
            <a:off x="6713350" y="3297746"/>
            <a:ext cx="3207274" cy="148003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9" name="Text Placeholder 5">
            <a:extLst>
              <a:ext uri="{FF2B5EF4-FFF2-40B4-BE49-F238E27FC236}">
                <a16:creationId xmlns:a16="http://schemas.microsoft.com/office/drawing/2014/main" id="{8220BAFD-C62B-B20B-CFED-6546D02F7C38}"/>
              </a:ext>
            </a:extLst>
          </p:cNvPr>
          <p:cNvSpPr>
            <a:spLocks noGrp="1"/>
          </p:cNvSpPr>
          <p:nvPr>
            <p:ph type="body" sz="quarter" idx="17" hasCustomPrompt="1"/>
          </p:nvPr>
        </p:nvSpPr>
        <p:spPr>
          <a:xfrm>
            <a:off x="6713349" y="1891221"/>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0" name="Text Placeholder 5">
            <a:extLst>
              <a:ext uri="{FF2B5EF4-FFF2-40B4-BE49-F238E27FC236}">
                <a16:creationId xmlns:a16="http://schemas.microsoft.com/office/drawing/2014/main" id="{32EADC73-AF2C-C78F-C616-68DC8C8A5E21}"/>
              </a:ext>
            </a:extLst>
          </p:cNvPr>
          <p:cNvSpPr>
            <a:spLocks noGrp="1"/>
          </p:cNvSpPr>
          <p:nvPr>
            <p:ph type="body" sz="quarter" idx="18" hasCustomPrompt="1"/>
          </p:nvPr>
        </p:nvSpPr>
        <p:spPr>
          <a:xfrm>
            <a:off x="6713349" y="2528417"/>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4" name="Slide Number Placeholder 5">
            <a:extLst>
              <a:ext uri="{FF2B5EF4-FFF2-40B4-BE49-F238E27FC236}">
                <a16:creationId xmlns:a16="http://schemas.microsoft.com/office/drawing/2014/main" id="{E3150C83-0E9B-0AA2-994D-51D5651A218D}"/>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5" name="Graphic 4">
            <a:extLst>
              <a:ext uri="{FF2B5EF4-FFF2-40B4-BE49-F238E27FC236}">
                <a16:creationId xmlns:a16="http://schemas.microsoft.com/office/drawing/2014/main" id="{CE781AAA-C54D-6CBA-0463-EAD980BAA5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1797" y="5988087"/>
            <a:ext cx="1681861" cy="184126"/>
          </a:xfrm>
          <a:prstGeom prst="rect">
            <a:avLst/>
          </a:prstGeom>
        </p:spPr>
      </p:pic>
      <p:pic>
        <p:nvPicPr>
          <p:cNvPr id="11" name="Graphic 10">
            <a:extLst>
              <a:ext uri="{FF2B5EF4-FFF2-40B4-BE49-F238E27FC236}">
                <a16:creationId xmlns:a16="http://schemas.microsoft.com/office/drawing/2014/main" id="{E33C0741-D025-0B78-39F3-3A82AC1C0D1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9948650" y="4614650"/>
            <a:ext cx="1127804" cy="3358896"/>
          </a:xfrm>
          <a:prstGeom prst="rect">
            <a:avLst/>
          </a:prstGeom>
        </p:spPr>
      </p:pic>
    </p:spTree>
    <p:extLst>
      <p:ext uri="{BB962C8B-B14F-4D97-AF65-F5344CB8AC3E}">
        <p14:creationId xmlns:p14="http://schemas.microsoft.com/office/powerpoint/2010/main" val="7252778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Table - Dark">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ED11C5EB-F9D5-60CA-9875-515760AB51BE}"/>
              </a:ext>
            </a:extLst>
          </p:cNvPr>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9222A"/>
              </a:solidFill>
            </a:endParaRPr>
          </a:p>
        </p:txBody>
      </p:sp>
      <p:sp>
        <p:nvSpPr>
          <p:cNvPr id="4" name="Text Placeholder 5">
            <a:extLst>
              <a:ext uri="{FF2B5EF4-FFF2-40B4-BE49-F238E27FC236}">
                <a16:creationId xmlns:a16="http://schemas.microsoft.com/office/drawing/2014/main" id="{5DC66FAF-25EE-765D-49E3-B74D56F15493}"/>
              </a:ext>
            </a:extLst>
          </p:cNvPr>
          <p:cNvSpPr>
            <a:spLocks noGrp="1"/>
          </p:cNvSpPr>
          <p:nvPr>
            <p:ph type="body" sz="quarter" idx="12" hasCustomPrompt="1"/>
          </p:nvPr>
        </p:nvSpPr>
        <p:spPr>
          <a:xfrm>
            <a:off x="762001" y="1143000"/>
            <a:ext cx="3759895" cy="345989"/>
          </a:xfrm>
          <a:prstGeom prst="rect">
            <a:avLst/>
          </a:prstGeom>
        </p:spPr>
        <p:txBody>
          <a:bodyPr/>
          <a:lstStyle>
            <a:lvl1pPr marL="0" indent="0">
              <a:lnSpc>
                <a:spcPct val="100000"/>
              </a:lnSpc>
              <a:buNone/>
              <a:defRPr sz="15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22" name="Rectangle 21">
            <a:extLst>
              <a:ext uri="{FF2B5EF4-FFF2-40B4-BE49-F238E27FC236}">
                <a16:creationId xmlns:a16="http://schemas.microsoft.com/office/drawing/2014/main" id="{D5A8CED0-E950-2116-5C26-1A0D406D7264}"/>
              </a:ext>
            </a:extLst>
          </p:cNvPr>
          <p:cNvSpPr>
            <a:spLocks noGrp="1" noRot="1" noMove="1" noResize="1" noEditPoints="1" noAdjustHandles="1" noChangeArrowheads="1" noChangeShapeType="1"/>
          </p:cNvSpPr>
          <p:nvPr userDrawn="1"/>
        </p:nvSpPr>
        <p:spPr>
          <a:xfrm>
            <a:off x="762001" y="2495223"/>
            <a:ext cx="10667999" cy="2579045"/>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1D3E507-4168-D7C7-A01B-DEAD5019065E}"/>
              </a:ext>
            </a:extLst>
          </p:cNvPr>
          <p:cNvSpPr>
            <a:spLocks noGrp="1" noRot="1" noMove="1" noResize="1" noEditPoints="1" noAdjustHandles="1" noChangeArrowheads="1" noChangeShapeType="1"/>
          </p:cNvSpPr>
          <p:nvPr userDrawn="1"/>
        </p:nvSpPr>
        <p:spPr>
          <a:xfrm>
            <a:off x="762001" y="2149236"/>
            <a:ext cx="10667999" cy="3459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8AF21AB-63B1-718A-93AC-A1F1618A695D}"/>
              </a:ext>
            </a:extLst>
          </p:cNvPr>
          <p:cNvSpPr>
            <a:spLocks/>
          </p:cNvSpPr>
          <p:nvPr userDrawn="1"/>
        </p:nvSpPr>
        <p:spPr>
          <a:xfrm>
            <a:off x="1021795" y="3077039"/>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5">
            <a:extLst>
              <a:ext uri="{FF2B5EF4-FFF2-40B4-BE49-F238E27FC236}">
                <a16:creationId xmlns:a16="http://schemas.microsoft.com/office/drawing/2014/main" id="{6CB67E7C-ACA4-DC52-1808-73010F13FA6A}"/>
              </a:ext>
            </a:extLst>
          </p:cNvPr>
          <p:cNvSpPr>
            <a:spLocks noGrp="1"/>
          </p:cNvSpPr>
          <p:nvPr>
            <p:ph type="body" sz="quarter" idx="15" hasCustomPrompt="1"/>
          </p:nvPr>
        </p:nvSpPr>
        <p:spPr>
          <a:xfrm>
            <a:off x="1071968" y="3103002"/>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0" name="Text Placeholder 5">
            <a:extLst>
              <a:ext uri="{FF2B5EF4-FFF2-40B4-BE49-F238E27FC236}">
                <a16:creationId xmlns:a16="http://schemas.microsoft.com/office/drawing/2014/main" id="{24E9D307-01CE-78D4-A1CA-C847B1E50EAA}"/>
              </a:ext>
            </a:extLst>
          </p:cNvPr>
          <p:cNvSpPr>
            <a:spLocks noGrp="1"/>
          </p:cNvSpPr>
          <p:nvPr>
            <p:ph type="body" sz="quarter" idx="16" hasCustomPrompt="1"/>
          </p:nvPr>
        </p:nvSpPr>
        <p:spPr>
          <a:xfrm>
            <a:off x="4078640"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1" name="Text Placeholder 5">
            <a:extLst>
              <a:ext uri="{FF2B5EF4-FFF2-40B4-BE49-F238E27FC236}">
                <a16:creationId xmlns:a16="http://schemas.microsoft.com/office/drawing/2014/main" id="{CC13066D-C968-B32C-A3DC-DE63FDE651BE}"/>
              </a:ext>
            </a:extLst>
          </p:cNvPr>
          <p:cNvSpPr>
            <a:spLocks noGrp="1"/>
          </p:cNvSpPr>
          <p:nvPr>
            <p:ph type="body" sz="quarter" idx="17" hasCustomPrompt="1"/>
          </p:nvPr>
        </p:nvSpPr>
        <p:spPr>
          <a:xfrm>
            <a:off x="5889356"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3" name="Text Placeholder 5">
            <a:extLst>
              <a:ext uri="{FF2B5EF4-FFF2-40B4-BE49-F238E27FC236}">
                <a16:creationId xmlns:a16="http://schemas.microsoft.com/office/drawing/2014/main" id="{EF563D75-4B7F-9CDD-3DB1-608922CF059D}"/>
              </a:ext>
            </a:extLst>
          </p:cNvPr>
          <p:cNvSpPr>
            <a:spLocks noGrp="1"/>
          </p:cNvSpPr>
          <p:nvPr>
            <p:ph type="body" sz="quarter" idx="18" hasCustomPrompt="1"/>
          </p:nvPr>
        </p:nvSpPr>
        <p:spPr>
          <a:xfrm>
            <a:off x="7702658"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4" name="Text Placeholder 5">
            <a:extLst>
              <a:ext uri="{FF2B5EF4-FFF2-40B4-BE49-F238E27FC236}">
                <a16:creationId xmlns:a16="http://schemas.microsoft.com/office/drawing/2014/main" id="{A32A304D-7439-EBF9-3026-E8FB1D8088F2}"/>
              </a:ext>
            </a:extLst>
          </p:cNvPr>
          <p:cNvSpPr>
            <a:spLocks noGrp="1"/>
          </p:cNvSpPr>
          <p:nvPr>
            <p:ph type="body" sz="quarter" idx="19" hasCustomPrompt="1"/>
          </p:nvPr>
        </p:nvSpPr>
        <p:spPr>
          <a:xfrm>
            <a:off x="9516155" y="310300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65" name="Text Placeholder 5">
            <a:extLst>
              <a:ext uri="{FF2B5EF4-FFF2-40B4-BE49-F238E27FC236}">
                <a16:creationId xmlns:a16="http://schemas.microsoft.com/office/drawing/2014/main" id="{A6B4491E-F26A-EC43-C75B-CB25C1863101}"/>
              </a:ext>
            </a:extLst>
          </p:cNvPr>
          <p:cNvSpPr>
            <a:spLocks noGrp="1"/>
          </p:cNvSpPr>
          <p:nvPr>
            <p:ph type="body" sz="quarter" idx="20" hasCustomPrompt="1"/>
          </p:nvPr>
        </p:nvSpPr>
        <p:spPr>
          <a:xfrm>
            <a:off x="1071968" y="2731043"/>
            <a:ext cx="1631697"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pPr lvl="0"/>
            <a:r>
              <a:rPr lang="en-US"/>
              <a:t>Main Title</a:t>
            </a:r>
          </a:p>
        </p:txBody>
      </p:sp>
      <p:sp>
        <p:nvSpPr>
          <p:cNvPr id="66" name="Text Placeholder 5">
            <a:extLst>
              <a:ext uri="{FF2B5EF4-FFF2-40B4-BE49-F238E27FC236}">
                <a16:creationId xmlns:a16="http://schemas.microsoft.com/office/drawing/2014/main" id="{70B4422A-1D8A-65B3-5C58-9E7F84C1AF02}"/>
              </a:ext>
            </a:extLst>
          </p:cNvPr>
          <p:cNvSpPr>
            <a:spLocks noGrp="1"/>
          </p:cNvSpPr>
          <p:nvPr>
            <p:ph type="body" sz="quarter" idx="21" hasCustomPrompt="1"/>
          </p:nvPr>
        </p:nvSpPr>
        <p:spPr>
          <a:xfrm>
            <a:off x="4078640"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67" name="Text Placeholder 5">
            <a:extLst>
              <a:ext uri="{FF2B5EF4-FFF2-40B4-BE49-F238E27FC236}">
                <a16:creationId xmlns:a16="http://schemas.microsoft.com/office/drawing/2014/main" id="{B4ABB2E8-B83E-D3EE-9B70-1A881B0EF4A1}"/>
              </a:ext>
            </a:extLst>
          </p:cNvPr>
          <p:cNvSpPr>
            <a:spLocks noGrp="1"/>
          </p:cNvSpPr>
          <p:nvPr>
            <p:ph type="body" sz="quarter" idx="22" hasCustomPrompt="1"/>
          </p:nvPr>
        </p:nvSpPr>
        <p:spPr>
          <a:xfrm>
            <a:off x="5884192"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r>
              <a:rPr lang="en-US"/>
              <a:t>title</a:t>
            </a:r>
          </a:p>
        </p:txBody>
      </p:sp>
      <p:sp>
        <p:nvSpPr>
          <p:cNvPr id="68" name="Text Placeholder 5">
            <a:extLst>
              <a:ext uri="{FF2B5EF4-FFF2-40B4-BE49-F238E27FC236}">
                <a16:creationId xmlns:a16="http://schemas.microsoft.com/office/drawing/2014/main" id="{90B063D7-3900-9D4D-FACD-C623AAFD9A41}"/>
              </a:ext>
            </a:extLst>
          </p:cNvPr>
          <p:cNvSpPr>
            <a:spLocks noGrp="1"/>
          </p:cNvSpPr>
          <p:nvPr>
            <p:ph type="body" sz="quarter" idx="23" hasCustomPrompt="1"/>
          </p:nvPr>
        </p:nvSpPr>
        <p:spPr>
          <a:xfrm>
            <a:off x="7689745"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r>
              <a:rPr lang="en-US"/>
              <a:t>title</a:t>
            </a:r>
          </a:p>
        </p:txBody>
      </p:sp>
      <p:sp>
        <p:nvSpPr>
          <p:cNvPr id="69" name="Text Placeholder 5">
            <a:extLst>
              <a:ext uri="{FF2B5EF4-FFF2-40B4-BE49-F238E27FC236}">
                <a16:creationId xmlns:a16="http://schemas.microsoft.com/office/drawing/2014/main" id="{90D1BD55-53C0-8390-5672-E539C91339EE}"/>
              </a:ext>
            </a:extLst>
          </p:cNvPr>
          <p:cNvSpPr>
            <a:spLocks noGrp="1"/>
          </p:cNvSpPr>
          <p:nvPr>
            <p:ph type="body" sz="quarter" idx="24" hasCustomPrompt="1"/>
          </p:nvPr>
        </p:nvSpPr>
        <p:spPr>
          <a:xfrm>
            <a:off x="9510796" y="2731043"/>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1000" b="1" cap="all" baseline="0">
                <a:solidFill>
                  <a:schemeClr val="tx1"/>
                </a:solidFill>
                <a:latin typeface="Arial" panose="020B0604020202020204" pitchFamily="34" charset="0"/>
                <a:cs typeface="Arial" panose="020B0604020202020204" pitchFamily="34" charset="0"/>
              </a:defRPr>
            </a:lvl1pPr>
          </a:lstStyle>
          <a:p>
            <a:pPr lvl="0"/>
            <a:r>
              <a:rPr lang="en-US"/>
              <a:t>title</a:t>
            </a:r>
          </a:p>
        </p:txBody>
      </p:sp>
      <p:sp>
        <p:nvSpPr>
          <p:cNvPr id="95" name="Rectangle 94">
            <a:extLst>
              <a:ext uri="{FF2B5EF4-FFF2-40B4-BE49-F238E27FC236}">
                <a16:creationId xmlns:a16="http://schemas.microsoft.com/office/drawing/2014/main" id="{5EB8952F-1187-774D-FA31-6C4E8E9313BA}"/>
              </a:ext>
            </a:extLst>
          </p:cNvPr>
          <p:cNvSpPr>
            <a:spLocks/>
          </p:cNvSpPr>
          <p:nvPr userDrawn="1"/>
        </p:nvSpPr>
        <p:spPr>
          <a:xfrm>
            <a:off x="1021795" y="3418001"/>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 Placeholder 5">
            <a:extLst>
              <a:ext uri="{FF2B5EF4-FFF2-40B4-BE49-F238E27FC236}">
                <a16:creationId xmlns:a16="http://schemas.microsoft.com/office/drawing/2014/main" id="{755B22E0-1A04-6629-6A59-318946A68385}"/>
              </a:ext>
            </a:extLst>
          </p:cNvPr>
          <p:cNvSpPr>
            <a:spLocks noGrp="1"/>
          </p:cNvSpPr>
          <p:nvPr>
            <p:ph type="body" sz="quarter" idx="25" hasCustomPrompt="1"/>
          </p:nvPr>
        </p:nvSpPr>
        <p:spPr>
          <a:xfrm>
            <a:off x="1071968" y="3443964"/>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97" name="Text Placeholder 5">
            <a:extLst>
              <a:ext uri="{FF2B5EF4-FFF2-40B4-BE49-F238E27FC236}">
                <a16:creationId xmlns:a16="http://schemas.microsoft.com/office/drawing/2014/main" id="{BFF2AB9B-D1F1-714E-19CB-808ECC83F8BA}"/>
              </a:ext>
            </a:extLst>
          </p:cNvPr>
          <p:cNvSpPr>
            <a:spLocks noGrp="1"/>
          </p:cNvSpPr>
          <p:nvPr>
            <p:ph type="body" sz="quarter" idx="26" hasCustomPrompt="1"/>
          </p:nvPr>
        </p:nvSpPr>
        <p:spPr>
          <a:xfrm>
            <a:off x="4078640"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98" name="Text Placeholder 5">
            <a:extLst>
              <a:ext uri="{FF2B5EF4-FFF2-40B4-BE49-F238E27FC236}">
                <a16:creationId xmlns:a16="http://schemas.microsoft.com/office/drawing/2014/main" id="{70D77AF0-61E5-3D48-3068-1E12871FDA43}"/>
              </a:ext>
            </a:extLst>
          </p:cNvPr>
          <p:cNvSpPr>
            <a:spLocks noGrp="1"/>
          </p:cNvSpPr>
          <p:nvPr>
            <p:ph type="body" sz="quarter" idx="27" hasCustomPrompt="1"/>
          </p:nvPr>
        </p:nvSpPr>
        <p:spPr>
          <a:xfrm>
            <a:off x="5889356"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99" name="Text Placeholder 5">
            <a:extLst>
              <a:ext uri="{FF2B5EF4-FFF2-40B4-BE49-F238E27FC236}">
                <a16:creationId xmlns:a16="http://schemas.microsoft.com/office/drawing/2014/main" id="{266D9BF3-3695-8775-E667-EFB7DE2E02CF}"/>
              </a:ext>
            </a:extLst>
          </p:cNvPr>
          <p:cNvSpPr>
            <a:spLocks noGrp="1"/>
          </p:cNvSpPr>
          <p:nvPr>
            <p:ph type="body" sz="quarter" idx="28" hasCustomPrompt="1"/>
          </p:nvPr>
        </p:nvSpPr>
        <p:spPr>
          <a:xfrm>
            <a:off x="7702658"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0" name="Text Placeholder 5">
            <a:extLst>
              <a:ext uri="{FF2B5EF4-FFF2-40B4-BE49-F238E27FC236}">
                <a16:creationId xmlns:a16="http://schemas.microsoft.com/office/drawing/2014/main" id="{53AB3116-866B-2836-CD6C-FEA8F03D71F8}"/>
              </a:ext>
            </a:extLst>
          </p:cNvPr>
          <p:cNvSpPr>
            <a:spLocks noGrp="1"/>
          </p:cNvSpPr>
          <p:nvPr>
            <p:ph type="body" sz="quarter" idx="29" hasCustomPrompt="1"/>
          </p:nvPr>
        </p:nvSpPr>
        <p:spPr>
          <a:xfrm>
            <a:off x="9516155" y="3443964"/>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1" name="Rectangle 100">
            <a:extLst>
              <a:ext uri="{FF2B5EF4-FFF2-40B4-BE49-F238E27FC236}">
                <a16:creationId xmlns:a16="http://schemas.microsoft.com/office/drawing/2014/main" id="{AF9F21C3-7C10-AC66-7A89-443A7EF2DDA7}"/>
              </a:ext>
            </a:extLst>
          </p:cNvPr>
          <p:cNvSpPr>
            <a:spLocks/>
          </p:cNvSpPr>
          <p:nvPr userDrawn="1"/>
        </p:nvSpPr>
        <p:spPr>
          <a:xfrm>
            <a:off x="1021795" y="3758964"/>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 Placeholder 5">
            <a:extLst>
              <a:ext uri="{FF2B5EF4-FFF2-40B4-BE49-F238E27FC236}">
                <a16:creationId xmlns:a16="http://schemas.microsoft.com/office/drawing/2014/main" id="{CB0240FC-3C96-7137-0E01-E853004A7023}"/>
              </a:ext>
            </a:extLst>
          </p:cNvPr>
          <p:cNvSpPr>
            <a:spLocks noGrp="1"/>
          </p:cNvSpPr>
          <p:nvPr>
            <p:ph type="body" sz="quarter" idx="30" hasCustomPrompt="1"/>
          </p:nvPr>
        </p:nvSpPr>
        <p:spPr>
          <a:xfrm>
            <a:off x="1071968" y="3784927"/>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3" name="Text Placeholder 5">
            <a:extLst>
              <a:ext uri="{FF2B5EF4-FFF2-40B4-BE49-F238E27FC236}">
                <a16:creationId xmlns:a16="http://schemas.microsoft.com/office/drawing/2014/main" id="{3B0DF6AA-9ABF-6F35-077E-5F64BEE37FBB}"/>
              </a:ext>
            </a:extLst>
          </p:cNvPr>
          <p:cNvSpPr>
            <a:spLocks noGrp="1"/>
          </p:cNvSpPr>
          <p:nvPr>
            <p:ph type="body" sz="quarter" idx="31" hasCustomPrompt="1"/>
          </p:nvPr>
        </p:nvSpPr>
        <p:spPr>
          <a:xfrm>
            <a:off x="4078640"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4" name="Text Placeholder 5">
            <a:extLst>
              <a:ext uri="{FF2B5EF4-FFF2-40B4-BE49-F238E27FC236}">
                <a16:creationId xmlns:a16="http://schemas.microsoft.com/office/drawing/2014/main" id="{E6A38794-630C-1B92-EE11-738A424B02F9}"/>
              </a:ext>
            </a:extLst>
          </p:cNvPr>
          <p:cNvSpPr>
            <a:spLocks noGrp="1"/>
          </p:cNvSpPr>
          <p:nvPr>
            <p:ph type="body" sz="quarter" idx="32" hasCustomPrompt="1"/>
          </p:nvPr>
        </p:nvSpPr>
        <p:spPr>
          <a:xfrm>
            <a:off x="5889356"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5" name="Text Placeholder 5">
            <a:extLst>
              <a:ext uri="{FF2B5EF4-FFF2-40B4-BE49-F238E27FC236}">
                <a16:creationId xmlns:a16="http://schemas.microsoft.com/office/drawing/2014/main" id="{262306C9-0A0B-EDE4-BD6F-63D2B5F5A296}"/>
              </a:ext>
            </a:extLst>
          </p:cNvPr>
          <p:cNvSpPr>
            <a:spLocks noGrp="1"/>
          </p:cNvSpPr>
          <p:nvPr>
            <p:ph type="body" sz="quarter" idx="33" hasCustomPrompt="1"/>
          </p:nvPr>
        </p:nvSpPr>
        <p:spPr>
          <a:xfrm>
            <a:off x="7702658"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6" name="Text Placeholder 5">
            <a:extLst>
              <a:ext uri="{FF2B5EF4-FFF2-40B4-BE49-F238E27FC236}">
                <a16:creationId xmlns:a16="http://schemas.microsoft.com/office/drawing/2014/main" id="{63E8A0EA-8471-1409-7E57-3F8A6F103139}"/>
              </a:ext>
            </a:extLst>
          </p:cNvPr>
          <p:cNvSpPr>
            <a:spLocks noGrp="1"/>
          </p:cNvSpPr>
          <p:nvPr>
            <p:ph type="body" sz="quarter" idx="34" hasCustomPrompt="1"/>
          </p:nvPr>
        </p:nvSpPr>
        <p:spPr>
          <a:xfrm>
            <a:off x="9516155" y="3784927"/>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7" name="Rectangle 106">
            <a:extLst>
              <a:ext uri="{FF2B5EF4-FFF2-40B4-BE49-F238E27FC236}">
                <a16:creationId xmlns:a16="http://schemas.microsoft.com/office/drawing/2014/main" id="{E9811460-8C9F-130B-D99F-18CF941CD89B}"/>
              </a:ext>
            </a:extLst>
          </p:cNvPr>
          <p:cNvSpPr>
            <a:spLocks/>
          </p:cNvSpPr>
          <p:nvPr userDrawn="1"/>
        </p:nvSpPr>
        <p:spPr>
          <a:xfrm>
            <a:off x="1021795" y="4099926"/>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 Placeholder 5">
            <a:extLst>
              <a:ext uri="{FF2B5EF4-FFF2-40B4-BE49-F238E27FC236}">
                <a16:creationId xmlns:a16="http://schemas.microsoft.com/office/drawing/2014/main" id="{13BA67AE-EDE5-721C-FD5E-43EDC1F0E0DE}"/>
              </a:ext>
            </a:extLst>
          </p:cNvPr>
          <p:cNvSpPr>
            <a:spLocks noGrp="1"/>
          </p:cNvSpPr>
          <p:nvPr>
            <p:ph type="body" sz="quarter" idx="35" hasCustomPrompt="1"/>
          </p:nvPr>
        </p:nvSpPr>
        <p:spPr>
          <a:xfrm>
            <a:off x="1071968" y="4125889"/>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09" name="Text Placeholder 5">
            <a:extLst>
              <a:ext uri="{FF2B5EF4-FFF2-40B4-BE49-F238E27FC236}">
                <a16:creationId xmlns:a16="http://schemas.microsoft.com/office/drawing/2014/main" id="{C78629EC-9310-4BB5-3CED-6FBEA367A19E}"/>
              </a:ext>
            </a:extLst>
          </p:cNvPr>
          <p:cNvSpPr>
            <a:spLocks noGrp="1"/>
          </p:cNvSpPr>
          <p:nvPr>
            <p:ph type="body" sz="quarter" idx="36" hasCustomPrompt="1"/>
          </p:nvPr>
        </p:nvSpPr>
        <p:spPr>
          <a:xfrm>
            <a:off x="4078640"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0" name="Text Placeholder 5">
            <a:extLst>
              <a:ext uri="{FF2B5EF4-FFF2-40B4-BE49-F238E27FC236}">
                <a16:creationId xmlns:a16="http://schemas.microsoft.com/office/drawing/2014/main" id="{9E14A8C5-05CB-E6F5-662E-A54322D8FB70}"/>
              </a:ext>
            </a:extLst>
          </p:cNvPr>
          <p:cNvSpPr>
            <a:spLocks noGrp="1"/>
          </p:cNvSpPr>
          <p:nvPr>
            <p:ph type="body" sz="quarter" idx="37" hasCustomPrompt="1"/>
          </p:nvPr>
        </p:nvSpPr>
        <p:spPr>
          <a:xfrm>
            <a:off x="5889356"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1" name="Text Placeholder 5">
            <a:extLst>
              <a:ext uri="{FF2B5EF4-FFF2-40B4-BE49-F238E27FC236}">
                <a16:creationId xmlns:a16="http://schemas.microsoft.com/office/drawing/2014/main" id="{B8304FC9-7CC0-B66E-88AE-4982AA1C0AC4}"/>
              </a:ext>
            </a:extLst>
          </p:cNvPr>
          <p:cNvSpPr>
            <a:spLocks noGrp="1"/>
          </p:cNvSpPr>
          <p:nvPr>
            <p:ph type="body" sz="quarter" idx="38" hasCustomPrompt="1"/>
          </p:nvPr>
        </p:nvSpPr>
        <p:spPr>
          <a:xfrm>
            <a:off x="7702658"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2" name="Text Placeholder 5">
            <a:extLst>
              <a:ext uri="{FF2B5EF4-FFF2-40B4-BE49-F238E27FC236}">
                <a16:creationId xmlns:a16="http://schemas.microsoft.com/office/drawing/2014/main" id="{15C15FB6-583B-BBA0-4DEC-9A55C3754505}"/>
              </a:ext>
            </a:extLst>
          </p:cNvPr>
          <p:cNvSpPr>
            <a:spLocks noGrp="1"/>
          </p:cNvSpPr>
          <p:nvPr>
            <p:ph type="body" sz="quarter" idx="39" hasCustomPrompt="1"/>
          </p:nvPr>
        </p:nvSpPr>
        <p:spPr>
          <a:xfrm>
            <a:off x="9516155" y="4125889"/>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3" name="Rectangle 112">
            <a:extLst>
              <a:ext uri="{FF2B5EF4-FFF2-40B4-BE49-F238E27FC236}">
                <a16:creationId xmlns:a16="http://schemas.microsoft.com/office/drawing/2014/main" id="{6F4A259C-EDCF-E72C-C938-9CD7C6FD158A}"/>
              </a:ext>
            </a:extLst>
          </p:cNvPr>
          <p:cNvSpPr>
            <a:spLocks/>
          </p:cNvSpPr>
          <p:nvPr userDrawn="1"/>
        </p:nvSpPr>
        <p:spPr>
          <a:xfrm>
            <a:off x="1021795" y="4440889"/>
            <a:ext cx="10098237" cy="2369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 Placeholder 5">
            <a:extLst>
              <a:ext uri="{FF2B5EF4-FFF2-40B4-BE49-F238E27FC236}">
                <a16:creationId xmlns:a16="http://schemas.microsoft.com/office/drawing/2014/main" id="{61E61D96-F5E6-261F-D1A3-2FBAA756A932}"/>
              </a:ext>
            </a:extLst>
          </p:cNvPr>
          <p:cNvSpPr>
            <a:spLocks noGrp="1"/>
          </p:cNvSpPr>
          <p:nvPr>
            <p:ph type="body" sz="quarter" idx="40" hasCustomPrompt="1"/>
          </p:nvPr>
        </p:nvSpPr>
        <p:spPr>
          <a:xfrm>
            <a:off x="1071968" y="4466852"/>
            <a:ext cx="2309248" cy="209874"/>
          </a:xfrm>
          <a:prstGeom prst="rect">
            <a:avLst/>
          </a:prstGeom>
        </p:spPr>
        <p:txBody>
          <a:bodyPr anchor="ctr"/>
          <a:lstStyle>
            <a:lvl1pPr marL="0" indent="0" fontAlgn="ctr">
              <a:lnSpc>
                <a:spcPct val="100000"/>
              </a:lnSpc>
              <a:spcBef>
                <a:spcPts val="200"/>
              </a:spcBef>
              <a:buFont typeface="Arial" panose="020B0604020202020204" pitchFamily="34" charset="0"/>
              <a:buNone/>
              <a:defRPr sz="800" b="1"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5" name="Text Placeholder 5">
            <a:extLst>
              <a:ext uri="{FF2B5EF4-FFF2-40B4-BE49-F238E27FC236}">
                <a16:creationId xmlns:a16="http://schemas.microsoft.com/office/drawing/2014/main" id="{456C3757-39CB-2D15-B1C0-EAEBEC487485}"/>
              </a:ext>
            </a:extLst>
          </p:cNvPr>
          <p:cNvSpPr>
            <a:spLocks noGrp="1"/>
          </p:cNvSpPr>
          <p:nvPr>
            <p:ph type="body" sz="quarter" idx="41" hasCustomPrompt="1"/>
          </p:nvPr>
        </p:nvSpPr>
        <p:spPr>
          <a:xfrm>
            <a:off x="4078640"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6" name="Text Placeholder 5">
            <a:extLst>
              <a:ext uri="{FF2B5EF4-FFF2-40B4-BE49-F238E27FC236}">
                <a16:creationId xmlns:a16="http://schemas.microsoft.com/office/drawing/2014/main" id="{2769C745-A8A6-1584-ED8E-E1A1A372A689}"/>
              </a:ext>
            </a:extLst>
          </p:cNvPr>
          <p:cNvSpPr>
            <a:spLocks noGrp="1"/>
          </p:cNvSpPr>
          <p:nvPr>
            <p:ph type="body" sz="quarter" idx="42" hasCustomPrompt="1"/>
          </p:nvPr>
        </p:nvSpPr>
        <p:spPr>
          <a:xfrm>
            <a:off x="5889356"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7" name="Text Placeholder 5">
            <a:extLst>
              <a:ext uri="{FF2B5EF4-FFF2-40B4-BE49-F238E27FC236}">
                <a16:creationId xmlns:a16="http://schemas.microsoft.com/office/drawing/2014/main" id="{1ACE4192-D274-6E48-56DC-BE37D1D8799A}"/>
              </a:ext>
            </a:extLst>
          </p:cNvPr>
          <p:cNvSpPr>
            <a:spLocks noGrp="1"/>
          </p:cNvSpPr>
          <p:nvPr>
            <p:ph type="body" sz="quarter" idx="43" hasCustomPrompt="1"/>
          </p:nvPr>
        </p:nvSpPr>
        <p:spPr>
          <a:xfrm>
            <a:off x="7702658"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sp>
        <p:nvSpPr>
          <p:cNvPr id="118" name="Text Placeholder 5">
            <a:extLst>
              <a:ext uri="{FF2B5EF4-FFF2-40B4-BE49-F238E27FC236}">
                <a16:creationId xmlns:a16="http://schemas.microsoft.com/office/drawing/2014/main" id="{3C45228F-26D3-94A9-4B43-799E377AAE69}"/>
              </a:ext>
            </a:extLst>
          </p:cNvPr>
          <p:cNvSpPr>
            <a:spLocks noGrp="1"/>
          </p:cNvSpPr>
          <p:nvPr>
            <p:ph type="body" sz="quarter" idx="44" hasCustomPrompt="1"/>
          </p:nvPr>
        </p:nvSpPr>
        <p:spPr>
          <a:xfrm>
            <a:off x="9516155" y="4466852"/>
            <a:ext cx="1516249" cy="209874"/>
          </a:xfrm>
          <a:prstGeom prst="rect">
            <a:avLst/>
          </a:prstGeom>
        </p:spPr>
        <p:txBody>
          <a:bodyPr anchor="ctr"/>
          <a:lstStyle>
            <a:lvl1pPr marL="0" indent="0" algn="r" fontAlgn="ctr">
              <a:lnSpc>
                <a:spcPct val="100000"/>
              </a:lnSpc>
              <a:spcBef>
                <a:spcPts val="200"/>
              </a:spcBef>
              <a:buFont typeface="Arial" panose="020B0604020202020204" pitchFamily="34" charset="0"/>
              <a:buNone/>
              <a:defRPr sz="800" cap="all" baseline="0">
                <a:solidFill>
                  <a:schemeClr val="tx1"/>
                </a:solidFill>
                <a:latin typeface="Arial" panose="020B0604020202020204" pitchFamily="34" charset="0"/>
                <a:cs typeface="Arial" panose="020B0604020202020204" pitchFamily="34" charset="0"/>
              </a:defRPr>
            </a:lvl1pPr>
          </a:lstStyle>
          <a:p>
            <a:pPr lvl="0"/>
            <a:r>
              <a:rPr lang="en-US"/>
              <a:t>LOREM IPSUM</a:t>
            </a:r>
          </a:p>
        </p:txBody>
      </p:sp>
      <p:pic>
        <p:nvPicPr>
          <p:cNvPr id="5" name="Graphic 4">
            <a:extLst>
              <a:ext uri="{FF2B5EF4-FFF2-40B4-BE49-F238E27FC236}">
                <a16:creationId xmlns:a16="http://schemas.microsoft.com/office/drawing/2014/main" id="{21A293F5-3B55-0CBA-8CD6-5BFB02AA73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5" y="5985704"/>
            <a:ext cx="1682496" cy="184195"/>
          </a:xfrm>
          <a:prstGeom prst="rect">
            <a:avLst/>
          </a:prstGeom>
        </p:spPr>
      </p:pic>
      <p:sp>
        <p:nvSpPr>
          <p:cNvPr id="6" name="Slide Number Placeholder 5">
            <a:extLst>
              <a:ext uri="{FF2B5EF4-FFF2-40B4-BE49-F238E27FC236}">
                <a16:creationId xmlns:a16="http://schemas.microsoft.com/office/drawing/2014/main" id="{A199AA09-7276-19A0-1E74-EE206E61D180}"/>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7" name="Graphic 6">
            <a:extLst>
              <a:ext uri="{FF2B5EF4-FFF2-40B4-BE49-F238E27FC236}">
                <a16:creationId xmlns:a16="http://schemas.microsoft.com/office/drawing/2014/main" id="{19C904CF-BF7E-60F1-A912-7C308E127CB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52598" y="5743613"/>
            <a:ext cx="3339402" cy="1115829"/>
          </a:xfrm>
          <a:prstGeom prst="rect">
            <a:avLst/>
          </a:prstGeom>
        </p:spPr>
      </p:pic>
    </p:spTree>
    <p:extLst>
      <p:ext uri="{BB962C8B-B14F-4D97-AF65-F5344CB8AC3E}">
        <p14:creationId xmlns:p14="http://schemas.microsoft.com/office/powerpoint/2010/main" val="13890628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ar Graph with Copy -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D08EB2-9FF0-C410-4669-7B880F493192}"/>
              </a:ext>
            </a:extLst>
          </p:cNvPr>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9222A"/>
              </a:solidFill>
            </a:endParaRPr>
          </a:p>
        </p:txBody>
      </p:sp>
      <p:pic>
        <p:nvPicPr>
          <p:cNvPr id="6" name="Picture 5">
            <a:extLst>
              <a:ext uri="{FF2B5EF4-FFF2-40B4-BE49-F238E27FC236}">
                <a16:creationId xmlns:a16="http://schemas.microsoft.com/office/drawing/2014/main" id="{851F9069-4ECD-F6A2-C638-6FB84935D1E9}"/>
              </a:ext>
            </a:extLst>
          </p:cNvPr>
          <p:cNvPicPr>
            <a:picLocks noChangeAspect="1"/>
          </p:cNvPicPr>
          <p:nvPr userDrawn="1"/>
        </p:nvPicPr>
        <p:blipFill>
          <a:blip r:embed="rId2"/>
          <a:srcRect/>
          <a:stretch/>
        </p:blipFill>
        <p:spPr>
          <a:xfrm>
            <a:off x="1704391" y="1841713"/>
            <a:ext cx="3774260" cy="2946399"/>
          </a:xfrm>
          <a:prstGeom prst="rect">
            <a:avLst/>
          </a:prstGeom>
        </p:spPr>
      </p:pic>
      <p:sp>
        <p:nvSpPr>
          <p:cNvPr id="7" name="Text Placeholder 5">
            <a:extLst>
              <a:ext uri="{FF2B5EF4-FFF2-40B4-BE49-F238E27FC236}">
                <a16:creationId xmlns:a16="http://schemas.microsoft.com/office/drawing/2014/main" id="{EE1115E4-6640-FED3-FE14-81D6B166A77E}"/>
              </a:ext>
            </a:extLst>
          </p:cNvPr>
          <p:cNvSpPr>
            <a:spLocks noGrp="1"/>
          </p:cNvSpPr>
          <p:nvPr>
            <p:ph type="body" sz="quarter" idx="16" hasCustomPrompt="1"/>
          </p:nvPr>
        </p:nvSpPr>
        <p:spPr>
          <a:xfrm>
            <a:off x="1952197" y="4931800"/>
            <a:ext cx="3526454" cy="209875"/>
          </a:xfrm>
          <a:prstGeom prst="rect">
            <a:avLst/>
          </a:prstGeom>
        </p:spPr>
        <p:txBody>
          <a:bodyPr anchor="ctr"/>
          <a:lstStyle>
            <a:lvl1pPr marL="0" indent="0" algn="ctr" fontAlgn="ctr">
              <a:lnSpc>
                <a:spcPct val="100000"/>
              </a:lnSpc>
              <a:spcBef>
                <a:spcPts val="200"/>
              </a:spcBef>
              <a:buFont typeface="Arial" panose="020B0604020202020204" pitchFamily="34" charset="0"/>
              <a:buNone/>
              <a:defRPr sz="80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8" name="Text Placeholder 5">
            <a:extLst>
              <a:ext uri="{FF2B5EF4-FFF2-40B4-BE49-F238E27FC236}">
                <a16:creationId xmlns:a16="http://schemas.microsoft.com/office/drawing/2014/main" id="{83D9C47E-C08D-6E4E-4BC7-2A881AD95245}"/>
              </a:ext>
            </a:extLst>
          </p:cNvPr>
          <p:cNvSpPr>
            <a:spLocks noGrp="1"/>
          </p:cNvSpPr>
          <p:nvPr>
            <p:ph type="body" sz="quarter" idx="15" hasCustomPrompt="1"/>
          </p:nvPr>
        </p:nvSpPr>
        <p:spPr>
          <a:xfrm>
            <a:off x="6713350" y="3297746"/>
            <a:ext cx="3207274" cy="148003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9" name="Text Placeholder 5">
            <a:extLst>
              <a:ext uri="{FF2B5EF4-FFF2-40B4-BE49-F238E27FC236}">
                <a16:creationId xmlns:a16="http://schemas.microsoft.com/office/drawing/2014/main" id="{8220BAFD-C62B-B20B-CFED-6546D02F7C38}"/>
              </a:ext>
            </a:extLst>
          </p:cNvPr>
          <p:cNvSpPr>
            <a:spLocks noGrp="1"/>
          </p:cNvSpPr>
          <p:nvPr>
            <p:ph type="body" sz="quarter" idx="17" hasCustomPrompt="1"/>
          </p:nvPr>
        </p:nvSpPr>
        <p:spPr>
          <a:xfrm>
            <a:off x="6713349" y="1891221"/>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0" name="Text Placeholder 5">
            <a:extLst>
              <a:ext uri="{FF2B5EF4-FFF2-40B4-BE49-F238E27FC236}">
                <a16:creationId xmlns:a16="http://schemas.microsoft.com/office/drawing/2014/main" id="{32EADC73-AF2C-C78F-C616-68DC8C8A5E21}"/>
              </a:ext>
            </a:extLst>
          </p:cNvPr>
          <p:cNvSpPr>
            <a:spLocks noGrp="1"/>
          </p:cNvSpPr>
          <p:nvPr>
            <p:ph type="body" sz="quarter" idx="18" hasCustomPrompt="1"/>
          </p:nvPr>
        </p:nvSpPr>
        <p:spPr>
          <a:xfrm>
            <a:off x="6713349" y="2528417"/>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11" name="Graphic 10">
            <a:extLst>
              <a:ext uri="{FF2B5EF4-FFF2-40B4-BE49-F238E27FC236}">
                <a16:creationId xmlns:a16="http://schemas.microsoft.com/office/drawing/2014/main" id="{3A66D751-44F0-CE69-F349-6D2BCE46139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1795" y="5985704"/>
            <a:ext cx="1682496" cy="184195"/>
          </a:xfrm>
          <a:prstGeom prst="rect">
            <a:avLst/>
          </a:prstGeom>
        </p:spPr>
      </p:pic>
      <p:sp>
        <p:nvSpPr>
          <p:cNvPr id="12" name="Slide Number Placeholder 5">
            <a:extLst>
              <a:ext uri="{FF2B5EF4-FFF2-40B4-BE49-F238E27FC236}">
                <a16:creationId xmlns:a16="http://schemas.microsoft.com/office/drawing/2014/main" id="{6424E6EE-B598-D294-C285-C3EE2CCC50A8}"/>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pic>
        <p:nvPicPr>
          <p:cNvPr id="13" name="Graphic 12">
            <a:extLst>
              <a:ext uri="{FF2B5EF4-FFF2-40B4-BE49-F238E27FC236}">
                <a16:creationId xmlns:a16="http://schemas.microsoft.com/office/drawing/2014/main" id="{FD41809C-3A14-C6FA-A8F5-48AEF016D26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852598" y="5743613"/>
            <a:ext cx="3339402" cy="1115829"/>
          </a:xfrm>
          <a:prstGeom prst="rect">
            <a:avLst/>
          </a:prstGeom>
        </p:spPr>
      </p:pic>
    </p:spTree>
    <p:extLst>
      <p:ext uri="{BB962C8B-B14F-4D97-AF65-F5344CB8AC3E}">
        <p14:creationId xmlns:p14="http://schemas.microsoft.com/office/powerpoint/2010/main" val="1170351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6999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844591-3FA8-F2AA-607F-CAAC367298A2}"/>
              </a:ext>
            </a:extLst>
          </p:cNvPr>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13093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0" y="3352801"/>
            <a:ext cx="12192000" cy="3505199"/>
          </a:xfrm>
          <a:prstGeom prst="rect">
            <a:avLst/>
          </a:prstGeom>
        </p:spPr>
        <p:txBody>
          <a:bodyPr/>
          <a:lstStyle/>
          <a:p>
            <a:endParaRPr lang="en-US"/>
          </a:p>
        </p:txBody>
      </p:sp>
      <p:sp>
        <p:nvSpPr>
          <p:cNvPr id="6" name="Text Placeholder 5">
            <a:extLst>
              <a:ext uri="{FF2B5EF4-FFF2-40B4-BE49-F238E27FC236}">
                <a16:creationId xmlns:a16="http://schemas.microsoft.com/office/drawing/2014/main" id="{8956F553-33DC-34BB-18A0-E2108439C114}"/>
              </a:ext>
            </a:extLst>
          </p:cNvPr>
          <p:cNvSpPr>
            <a:spLocks noGrp="1"/>
          </p:cNvSpPr>
          <p:nvPr>
            <p:ph type="body" sz="quarter" idx="11" hasCustomPrompt="1"/>
          </p:nvPr>
        </p:nvSpPr>
        <p:spPr>
          <a:xfrm>
            <a:off x="762000" y="1143000"/>
            <a:ext cx="7621952" cy="1159185"/>
          </a:xfrm>
          <a:prstGeom prst="rect">
            <a:avLst/>
          </a:prstGeom>
        </p:spPr>
        <p:txBody>
          <a:bodyPr/>
          <a:lstStyle>
            <a:lvl1pPr marL="0" indent="0">
              <a:lnSpc>
                <a:spcPts val="4800"/>
              </a:lnSpc>
              <a:buNone/>
              <a:defRPr sz="4800" b="1" i="0" cap="all" baseline="0">
                <a:latin typeface="Arial" panose="020B0604020202020204" pitchFamily="34" charset="0"/>
                <a:cs typeface="Arial" panose="020B0604020202020204" pitchFamily="34" charset="0"/>
              </a:defRPr>
            </a:lvl1pPr>
          </a:lstStyle>
          <a:p>
            <a:pPr lvl="0"/>
            <a:r>
              <a:rPr lang="en-US"/>
              <a:t>LOREM IPSUM dolor SIT AMET</a:t>
            </a:r>
          </a:p>
        </p:txBody>
      </p:sp>
      <p:sp>
        <p:nvSpPr>
          <p:cNvPr id="2" name="Text Placeholder 5">
            <a:extLst>
              <a:ext uri="{FF2B5EF4-FFF2-40B4-BE49-F238E27FC236}">
                <a16:creationId xmlns:a16="http://schemas.microsoft.com/office/drawing/2014/main" id="{CEE6767C-5E10-65C9-AC4A-4C961038B9E8}"/>
              </a:ext>
            </a:extLst>
          </p:cNvPr>
          <p:cNvSpPr>
            <a:spLocks noGrp="1"/>
          </p:cNvSpPr>
          <p:nvPr>
            <p:ph type="body" sz="quarter" idx="12" hasCustomPrompt="1"/>
          </p:nvPr>
        </p:nvSpPr>
        <p:spPr>
          <a:xfrm>
            <a:off x="762000" y="2479746"/>
            <a:ext cx="4502863"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8625868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D01243B-36C7-1377-1A31-A1C1459B2DEE}"/>
              </a:ext>
            </a:extLst>
          </p:cNvPr>
          <p:cNvSpPr>
            <a:spLocks noGrp="1"/>
          </p:cNvSpPr>
          <p:nvPr>
            <p:ph type="pic" sz="quarter" idx="10"/>
          </p:nvPr>
        </p:nvSpPr>
        <p:spPr>
          <a:xfrm>
            <a:off x="1" y="0"/>
            <a:ext cx="6096000" cy="6858000"/>
          </a:xfrm>
          <a:prstGeom prst="rect">
            <a:avLst/>
          </a:prstGeom>
        </p:spPr>
        <p:txBody>
          <a:bodyPr/>
          <a:lstStyle/>
          <a:p>
            <a:endParaRPr lang="en-US"/>
          </a:p>
        </p:txBody>
      </p:sp>
      <p:sp>
        <p:nvSpPr>
          <p:cNvPr id="6" name="Text Placeholder 5">
            <a:extLst>
              <a:ext uri="{FF2B5EF4-FFF2-40B4-BE49-F238E27FC236}">
                <a16:creationId xmlns:a16="http://schemas.microsoft.com/office/drawing/2014/main" id="{96E1A12D-7FBE-0E0B-4D0A-65E5294BE065}"/>
              </a:ext>
            </a:extLst>
          </p:cNvPr>
          <p:cNvSpPr>
            <a:spLocks noGrp="1"/>
          </p:cNvSpPr>
          <p:nvPr>
            <p:ph type="body" sz="quarter" idx="11" hasCustomPrompt="1"/>
          </p:nvPr>
        </p:nvSpPr>
        <p:spPr>
          <a:xfrm>
            <a:off x="6682472" y="1160626"/>
            <a:ext cx="4502864"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7" name="Text Placeholder 5">
            <a:extLst>
              <a:ext uri="{FF2B5EF4-FFF2-40B4-BE49-F238E27FC236}">
                <a16:creationId xmlns:a16="http://schemas.microsoft.com/office/drawing/2014/main" id="{89948E16-7BF2-13E1-C914-F56C8213A3C6}"/>
              </a:ext>
            </a:extLst>
          </p:cNvPr>
          <p:cNvSpPr>
            <a:spLocks noGrp="1"/>
          </p:cNvSpPr>
          <p:nvPr>
            <p:ph type="body" sz="quarter" idx="12" hasCustomPrompt="1"/>
          </p:nvPr>
        </p:nvSpPr>
        <p:spPr>
          <a:xfrm>
            <a:off x="6682471" y="1797822"/>
            <a:ext cx="4502863"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2" name="Slide Number Placeholder 5">
            <a:extLst>
              <a:ext uri="{FF2B5EF4-FFF2-40B4-BE49-F238E27FC236}">
                <a16:creationId xmlns:a16="http://schemas.microsoft.com/office/drawing/2014/main" id="{E96C82DC-7AD4-A85D-811B-32AEB68077B6}"/>
              </a:ext>
            </a:extLst>
          </p:cNvPr>
          <p:cNvSpPr>
            <a:spLocks noGrp="1"/>
          </p:cNvSpPr>
          <p:nvPr>
            <p:ph type="sldNum" sz="quarter" idx="13"/>
          </p:nvPr>
        </p:nvSpPr>
        <p:spPr>
          <a:xfrm>
            <a:off x="11185336" y="5993100"/>
            <a:ext cx="328690" cy="177331"/>
          </a:xfrm>
          <a:prstGeom prst="rect">
            <a:avLst/>
          </a:prstGeom>
        </p:spPr>
        <p:txBody>
          <a:bodyPr anchor="ctr"/>
          <a:lstStyle>
            <a:lvl1pPr>
              <a:defRPr sz="800"/>
            </a:lvl1pPr>
          </a:lstStyle>
          <a:p>
            <a:pPr algn="r"/>
            <a:fld id="{19BDA809-5331-1C46-836A-41C801806DA5}" type="slidenum">
              <a:rPr lang="en-US" smtClean="0"/>
              <a:pPr algn="r"/>
              <a:t>‹#›</a:t>
            </a:fld>
            <a:endParaRPr lang="en-US"/>
          </a:p>
        </p:txBody>
      </p:sp>
      <p:sp>
        <p:nvSpPr>
          <p:cNvPr id="14" name="Text Placeholder 13">
            <a:extLst>
              <a:ext uri="{FF2B5EF4-FFF2-40B4-BE49-F238E27FC236}">
                <a16:creationId xmlns:a16="http://schemas.microsoft.com/office/drawing/2014/main" id="{4A4DE6B8-FF87-473E-E414-D78C37F88491}"/>
              </a:ext>
            </a:extLst>
          </p:cNvPr>
          <p:cNvSpPr>
            <a:spLocks noGrp="1"/>
          </p:cNvSpPr>
          <p:nvPr>
            <p:ph type="body" sz="quarter" idx="14" hasCustomPrompt="1"/>
          </p:nvPr>
        </p:nvSpPr>
        <p:spPr>
          <a:xfrm>
            <a:off x="7080421" y="2382839"/>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15" name="Text Placeholder 13">
            <a:extLst>
              <a:ext uri="{FF2B5EF4-FFF2-40B4-BE49-F238E27FC236}">
                <a16:creationId xmlns:a16="http://schemas.microsoft.com/office/drawing/2014/main" id="{5A05BFF0-B415-49C2-E77B-8B810440DC61}"/>
              </a:ext>
            </a:extLst>
          </p:cNvPr>
          <p:cNvSpPr>
            <a:spLocks noGrp="1"/>
          </p:cNvSpPr>
          <p:nvPr>
            <p:ph type="body" sz="quarter" idx="15" hasCustomPrompt="1"/>
          </p:nvPr>
        </p:nvSpPr>
        <p:spPr>
          <a:xfrm>
            <a:off x="6682472" y="2382839"/>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01</a:t>
            </a:r>
          </a:p>
        </p:txBody>
      </p:sp>
      <p:sp>
        <p:nvSpPr>
          <p:cNvPr id="27" name="Text Placeholder 13">
            <a:extLst>
              <a:ext uri="{FF2B5EF4-FFF2-40B4-BE49-F238E27FC236}">
                <a16:creationId xmlns:a16="http://schemas.microsoft.com/office/drawing/2014/main" id="{4B70C96C-315D-DFE6-24DC-FF8819148D87}"/>
              </a:ext>
            </a:extLst>
          </p:cNvPr>
          <p:cNvSpPr>
            <a:spLocks noGrp="1"/>
          </p:cNvSpPr>
          <p:nvPr>
            <p:ph type="body" sz="quarter" idx="16" hasCustomPrompt="1"/>
          </p:nvPr>
        </p:nvSpPr>
        <p:spPr>
          <a:xfrm>
            <a:off x="7080421" y="2699172"/>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28" name="Text Placeholder 13">
            <a:extLst>
              <a:ext uri="{FF2B5EF4-FFF2-40B4-BE49-F238E27FC236}">
                <a16:creationId xmlns:a16="http://schemas.microsoft.com/office/drawing/2014/main" id="{8B8B06C7-BCCB-AA4F-D611-F1458C240CCA}"/>
              </a:ext>
            </a:extLst>
          </p:cNvPr>
          <p:cNvSpPr>
            <a:spLocks noGrp="1"/>
          </p:cNvSpPr>
          <p:nvPr>
            <p:ph type="body" sz="quarter" idx="17" hasCustomPrompt="1"/>
          </p:nvPr>
        </p:nvSpPr>
        <p:spPr>
          <a:xfrm>
            <a:off x="6682472" y="2699172"/>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02</a:t>
            </a:r>
          </a:p>
        </p:txBody>
      </p:sp>
      <p:sp>
        <p:nvSpPr>
          <p:cNvPr id="29" name="Text Placeholder 13">
            <a:extLst>
              <a:ext uri="{FF2B5EF4-FFF2-40B4-BE49-F238E27FC236}">
                <a16:creationId xmlns:a16="http://schemas.microsoft.com/office/drawing/2014/main" id="{6F0AED5E-64A0-A0D2-86BD-47669D3F14F8}"/>
              </a:ext>
            </a:extLst>
          </p:cNvPr>
          <p:cNvSpPr>
            <a:spLocks noGrp="1"/>
          </p:cNvSpPr>
          <p:nvPr>
            <p:ph type="body" sz="quarter" idx="18" hasCustomPrompt="1"/>
          </p:nvPr>
        </p:nvSpPr>
        <p:spPr>
          <a:xfrm>
            <a:off x="7080421" y="3020448"/>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0" name="Text Placeholder 13">
            <a:extLst>
              <a:ext uri="{FF2B5EF4-FFF2-40B4-BE49-F238E27FC236}">
                <a16:creationId xmlns:a16="http://schemas.microsoft.com/office/drawing/2014/main" id="{98DB47D5-2405-7AD3-CD4B-585E8FB55BF4}"/>
              </a:ext>
            </a:extLst>
          </p:cNvPr>
          <p:cNvSpPr>
            <a:spLocks noGrp="1"/>
          </p:cNvSpPr>
          <p:nvPr>
            <p:ph type="body" sz="quarter" idx="19" hasCustomPrompt="1"/>
          </p:nvPr>
        </p:nvSpPr>
        <p:spPr>
          <a:xfrm>
            <a:off x="6682472" y="3020448"/>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03</a:t>
            </a:r>
          </a:p>
        </p:txBody>
      </p:sp>
      <p:sp>
        <p:nvSpPr>
          <p:cNvPr id="31" name="Text Placeholder 13">
            <a:extLst>
              <a:ext uri="{FF2B5EF4-FFF2-40B4-BE49-F238E27FC236}">
                <a16:creationId xmlns:a16="http://schemas.microsoft.com/office/drawing/2014/main" id="{210ADC6E-B03B-007C-A1B8-0A6EC3B293E3}"/>
              </a:ext>
            </a:extLst>
          </p:cNvPr>
          <p:cNvSpPr>
            <a:spLocks noGrp="1"/>
          </p:cNvSpPr>
          <p:nvPr>
            <p:ph type="body" sz="quarter" idx="20" hasCustomPrompt="1"/>
          </p:nvPr>
        </p:nvSpPr>
        <p:spPr>
          <a:xfrm>
            <a:off x="7080421" y="3341724"/>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2" name="Text Placeholder 13">
            <a:extLst>
              <a:ext uri="{FF2B5EF4-FFF2-40B4-BE49-F238E27FC236}">
                <a16:creationId xmlns:a16="http://schemas.microsoft.com/office/drawing/2014/main" id="{B077F8DF-03D3-1770-B533-59015E6F9C05}"/>
              </a:ext>
            </a:extLst>
          </p:cNvPr>
          <p:cNvSpPr>
            <a:spLocks noGrp="1"/>
          </p:cNvSpPr>
          <p:nvPr>
            <p:ph type="body" sz="quarter" idx="21" hasCustomPrompt="1"/>
          </p:nvPr>
        </p:nvSpPr>
        <p:spPr>
          <a:xfrm>
            <a:off x="6682472" y="3341724"/>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04</a:t>
            </a:r>
          </a:p>
        </p:txBody>
      </p:sp>
      <p:sp>
        <p:nvSpPr>
          <p:cNvPr id="33" name="Text Placeholder 13">
            <a:extLst>
              <a:ext uri="{FF2B5EF4-FFF2-40B4-BE49-F238E27FC236}">
                <a16:creationId xmlns:a16="http://schemas.microsoft.com/office/drawing/2014/main" id="{DCFBFA78-0916-2D7F-D282-5C0A38531C1A}"/>
              </a:ext>
            </a:extLst>
          </p:cNvPr>
          <p:cNvSpPr>
            <a:spLocks noGrp="1"/>
          </p:cNvSpPr>
          <p:nvPr>
            <p:ph type="body" sz="quarter" idx="22" hasCustomPrompt="1"/>
          </p:nvPr>
        </p:nvSpPr>
        <p:spPr>
          <a:xfrm>
            <a:off x="7080421" y="3658057"/>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4" name="Text Placeholder 13">
            <a:extLst>
              <a:ext uri="{FF2B5EF4-FFF2-40B4-BE49-F238E27FC236}">
                <a16:creationId xmlns:a16="http://schemas.microsoft.com/office/drawing/2014/main" id="{17472D5B-2262-8B60-5F32-629060EB0A12}"/>
              </a:ext>
            </a:extLst>
          </p:cNvPr>
          <p:cNvSpPr>
            <a:spLocks noGrp="1"/>
          </p:cNvSpPr>
          <p:nvPr>
            <p:ph type="body" sz="quarter" idx="23" hasCustomPrompt="1"/>
          </p:nvPr>
        </p:nvSpPr>
        <p:spPr>
          <a:xfrm>
            <a:off x="6682472" y="3658057"/>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05</a:t>
            </a:r>
          </a:p>
        </p:txBody>
      </p:sp>
      <p:sp>
        <p:nvSpPr>
          <p:cNvPr id="35" name="Text Placeholder 13">
            <a:extLst>
              <a:ext uri="{FF2B5EF4-FFF2-40B4-BE49-F238E27FC236}">
                <a16:creationId xmlns:a16="http://schemas.microsoft.com/office/drawing/2014/main" id="{76BFA385-00A2-CE53-F7A3-382D8F29B498}"/>
              </a:ext>
            </a:extLst>
          </p:cNvPr>
          <p:cNvSpPr>
            <a:spLocks noGrp="1"/>
          </p:cNvSpPr>
          <p:nvPr>
            <p:ph type="body" sz="quarter" idx="24" hasCustomPrompt="1"/>
          </p:nvPr>
        </p:nvSpPr>
        <p:spPr>
          <a:xfrm>
            <a:off x="7080421" y="3974390"/>
            <a:ext cx="4104915" cy="231852"/>
          </a:xfrm>
          <a:prstGeom prst="rect">
            <a:avLst/>
          </a:prstGeom>
        </p:spPr>
        <p:txBody>
          <a:bodyPr/>
          <a:lstStyle>
            <a:lvl1pPr marL="0" indent="0">
              <a:buNone/>
              <a:defRPr sz="12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p:txBody>
      </p:sp>
      <p:sp>
        <p:nvSpPr>
          <p:cNvPr id="36" name="Text Placeholder 13">
            <a:extLst>
              <a:ext uri="{FF2B5EF4-FFF2-40B4-BE49-F238E27FC236}">
                <a16:creationId xmlns:a16="http://schemas.microsoft.com/office/drawing/2014/main" id="{1D3CED77-FF23-E98E-0D7F-F149BCF1A2ED}"/>
              </a:ext>
            </a:extLst>
          </p:cNvPr>
          <p:cNvSpPr>
            <a:spLocks noGrp="1"/>
          </p:cNvSpPr>
          <p:nvPr>
            <p:ph type="body" sz="quarter" idx="25" hasCustomPrompt="1"/>
          </p:nvPr>
        </p:nvSpPr>
        <p:spPr>
          <a:xfrm>
            <a:off x="6682472" y="3974390"/>
            <a:ext cx="380650" cy="231852"/>
          </a:xfrm>
          <a:prstGeom prst="rect">
            <a:avLst/>
          </a:prstGeom>
        </p:spPr>
        <p:txBody>
          <a:bodyPr/>
          <a:lstStyle>
            <a:lvl1pPr marL="0" indent="0">
              <a:buNone/>
              <a:defRPr sz="1200" b="1" kern="1200" spc="-50" baseline="0">
                <a:latin typeface="Arial" panose="020B0604020202020204" pitchFamily="34" charset="0"/>
                <a:cs typeface="Arial" panose="020B0604020202020204" pitchFamily="34" charset="0"/>
              </a:defRPr>
            </a:lvl1pPr>
          </a:lstStyle>
          <a:p>
            <a:pPr lvl="0"/>
            <a:r>
              <a:rPr lang="en-US"/>
              <a:t>06</a:t>
            </a:r>
          </a:p>
        </p:txBody>
      </p:sp>
      <p:pic>
        <p:nvPicPr>
          <p:cNvPr id="3" name="Graphic 2">
            <a:extLst>
              <a:ext uri="{FF2B5EF4-FFF2-40B4-BE49-F238E27FC236}">
                <a16:creationId xmlns:a16="http://schemas.microsoft.com/office/drawing/2014/main" id="{164E3261-07A3-4719-7D3A-40254F39E7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03472" y="5989925"/>
            <a:ext cx="1681861" cy="184126"/>
          </a:xfrm>
          <a:prstGeom prst="rect">
            <a:avLst/>
          </a:prstGeom>
        </p:spPr>
      </p:pic>
    </p:spTree>
    <p:extLst>
      <p:ext uri="{BB962C8B-B14F-4D97-AF65-F5344CB8AC3E}">
        <p14:creationId xmlns:p14="http://schemas.microsoft.com/office/powerpoint/2010/main" val="20155790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BA3A96-4E23-D4B6-DBB4-08822BB4258A}"/>
              </a:ext>
            </a:extLst>
          </p:cNvPr>
          <p:cNvSpPr>
            <a:spLocks noGrp="1"/>
          </p:cNvSpPr>
          <p:nvPr>
            <p:ph type="pic" sz="quarter" idx="10"/>
          </p:nvPr>
        </p:nvSpPr>
        <p:spPr>
          <a:xfrm>
            <a:off x="0" y="3352801"/>
            <a:ext cx="12192000" cy="3505199"/>
          </a:xfrm>
          <a:prstGeom prst="rect">
            <a:avLst/>
          </a:prstGeom>
        </p:spPr>
        <p:txBody>
          <a:bodyPr/>
          <a:lstStyle/>
          <a:p>
            <a:endParaRPr lang="en-US"/>
          </a:p>
        </p:txBody>
      </p:sp>
      <p:sp>
        <p:nvSpPr>
          <p:cNvPr id="5" name="Text Placeholder 5">
            <a:extLst>
              <a:ext uri="{FF2B5EF4-FFF2-40B4-BE49-F238E27FC236}">
                <a16:creationId xmlns:a16="http://schemas.microsoft.com/office/drawing/2014/main" id="{614CFEBD-40BD-9A11-B181-7E3F4B0E37CB}"/>
              </a:ext>
            </a:extLst>
          </p:cNvPr>
          <p:cNvSpPr>
            <a:spLocks noGrp="1"/>
          </p:cNvSpPr>
          <p:nvPr>
            <p:ph type="body" sz="quarter" idx="12" hasCustomPrompt="1"/>
          </p:nvPr>
        </p:nvSpPr>
        <p:spPr>
          <a:xfrm>
            <a:off x="3891760" y="1677223"/>
            <a:ext cx="4408479" cy="345989"/>
          </a:xfrm>
          <a:prstGeom prst="rect">
            <a:avLst/>
          </a:prstGeom>
        </p:spPr>
        <p:txBody>
          <a:bodyPr/>
          <a:lstStyle>
            <a:lvl1pPr marL="0" indent="0" algn="ctr">
              <a:lnSpc>
                <a:spcPct val="100000"/>
              </a:lnSpc>
              <a:buNone/>
              <a:defRPr sz="1100" b="0" i="0" cap="all" baseline="0">
                <a:solidFill>
                  <a:schemeClr val="tx1"/>
                </a:solidFill>
                <a:latin typeface="Arial" panose="020B0604020202020204" pitchFamily="34" charset="0"/>
                <a:cs typeface="Arial" panose="020B0604020202020204" pitchFamily="34" charset="0"/>
              </a:defRPr>
            </a:lvl1pPr>
          </a:lstStyle>
          <a:p>
            <a:pPr lvl="0"/>
            <a:r>
              <a:rPr lang="en-US"/>
              <a:t>Enter Office and Department here</a:t>
            </a:r>
          </a:p>
        </p:txBody>
      </p:sp>
      <p:pic>
        <p:nvPicPr>
          <p:cNvPr id="7" name="Graphic 6">
            <a:extLst>
              <a:ext uri="{FF2B5EF4-FFF2-40B4-BE49-F238E27FC236}">
                <a16:creationId xmlns:a16="http://schemas.microsoft.com/office/drawing/2014/main" id="{6477C62B-F016-18E2-5244-08DBCD6D372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91760" y="1143000"/>
            <a:ext cx="4408479" cy="482628"/>
          </a:xfrm>
          <a:prstGeom prst="rect">
            <a:avLst/>
          </a:prstGeom>
        </p:spPr>
      </p:pic>
    </p:spTree>
    <p:extLst>
      <p:ext uri="{BB962C8B-B14F-4D97-AF65-F5344CB8AC3E}">
        <p14:creationId xmlns:p14="http://schemas.microsoft.com/office/powerpoint/2010/main" val="2970591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Columns - Light">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6356962"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Slide Number Placeholder 5">
            <a:extLst>
              <a:ext uri="{FF2B5EF4-FFF2-40B4-BE49-F238E27FC236}">
                <a16:creationId xmlns:a16="http://schemas.microsoft.com/office/drawing/2014/main" id="{34840F52-7E77-B93C-12DA-A714A4D206B2}"/>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5" name="Graphic 4">
            <a:extLst>
              <a:ext uri="{FF2B5EF4-FFF2-40B4-BE49-F238E27FC236}">
                <a16:creationId xmlns:a16="http://schemas.microsoft.com/office/drawing/2014/main" id="{621F5C8D-B91B-D207-27D1-86FAA42F85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1796" y="5988087"/>
            <a:ext cx="1682496" cy="184196"/>
          </a:xfrm>
          <a:prstGeom prst="rect">
            <a:avLst/>
          </a:prstGeom>
        </p:spPr>
      </p:pic>
      <p:pic>
        <p:nvPicPr>
          <p:cNvPr id="8" name="Graphic 7">
            <a:extLst>
              <a:ext uri="{FF2B5EF4-FFF2-40B4-BE49-F238E27FC236}">
                <a16:creationId xmlns:a16="http://schemas.microsoft.com/office/drawing/2014/main" id="{C989FAEF-05A4-8E0C-D0BB-70016A2E264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29291" y="0"/>
            <a:ext cx="762708" cy="2358258"/>
          </a:xfrm>
          <a:prstGeom prst="rect">
            <a:avLst/>
          </a:prstGeom>
        </p:spPr>
      </p:pic>
    </p:spTree>
    <p:extLst>
      <p:ext uri="{BB962C8B-B14F-4D97-AF65-F5344CB8AC3E}">
        <p14:creationId xmlns:p14="http://schemas.microsoft.com/office/powerpoint/2010/main" val="24691457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eighted Right - Ligh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62001" y="2549525"/>
            <a:ext cx="3502502" cy="2499905"/>
          </a:xfrm>
          <a:prstGeom prst="rect">
            <a:avLst/>
          </a:prstGeom>
        </p:spPr>
        <p:txBody>
          <a:bodyPr/>
          <a:lstStyle>
            <a:lvl1pPr marL="0" indent="0">
              <a:lnSpc>
                <a:spcPts val="1600"/>
              </a:lnSpc>
              <a:spcBef>
                <a:spcPts val="200"/>
              </a:spcBef>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4798577"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3" name="Graphic 2">
            <a:extLst>
              <a:ext uri="{FF2B5EF4-FFF2-40B4-BE49-F238E27FC236}">
                <a16:creationId xmlns:a16="http://schemas.microsoft.com/office/drawing/2014/main" id="{127EC51C-03D2-5499-0B1A-167298E36F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1" y="0"/>
            <a:ext cx="762708" cy="2358258"/>
          </a:xfrm>
          <a:prstGeom prst="rect">
            <a:avLst/>
          </a:prstGeom>
        </p:spPr>
      </p:pic>
      <p:sp>
        <p:nvSpPr>
          <p:cNvPr id="4" name="Slide Number Placeholder 5">
            <a:extLst>
              <a:ext uri="{FF2B5EF4-FFF2-40B4-BE49-F238E27FC236}">
                <a16:creationId xmlns:a16="http://schemas.microsoft.com/office/drawing/2014/main" id="{4E6E4F1D-549E-A9B9-2F7B-FDD36BB8D95F}"/>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8" name="Graphic 7">
            <a:extLst>
              <a:ext uri="{FF2B5EF4-FFF2-40B4-BE49-F238E27FC236}">
                <a16:creationId xmlns:a16="http://schemas.microsoft.com/office/drawing/2014/main" id="{D20391DE-5A96-FABB-9FA9-A5D788A842B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17032096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eighted Left - Ligh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927497" y="2549525"/>
            <a:ext cx="3502502" cy="2499905"/>
          </a:xfrm>
          <a:prstGeom prst="rect">
            <a:avLst/>
          </a:prstGeom>
        </p:spPr>
        <p:txBody>
          <a:bodyPr/>
          <a:lstStyle>
            <a:lvl1pPr marL="0" indent="0">
              <a:lnSpc>
                <a:spcPts val="1600"/>
              </a:lnSpc>
              <a:spcBef>
                <a:spcPts val="200"/>
              </a:spcBef>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0"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3" name="Graphic 2">
            <a:extLst>
              <a:ext uri="{FF2B5EF4-FFF2-40B4-BE49-F238E27FC236}">
                <a16:creationId xmlns:a16="http://schemas.microsoft.com/office/drawing/2014/main" id="{B74D60C3-E267-7FB4-83AE-97A3E32013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1" y="0"/>
            <a:ext cx="762708" cy="2358258"/>
          </a:xfrm>
          <a:prstGeom prst="rect">
            <a:avLst/>
          </a:prstGeom>
        </p:spPr>
      </p:pic>
      <p:sp>
        <p:nvSpPr>
          <p:cNvPr id="4" name="Slide Number Placeholder 5">
            <a:extLst>
              <a:ext uri="{FF2B5EF4-FFF2-40B4-BE49-F238E27FC236}">
                <a16:creationId xmlns:a16="http://schemas.microsoft.com/office/drawing/2014/main" id="{F733AB5C-20D3-0249-7E6A-BB670B91567C}"/>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8" name="Graphic 7">
            <a:extLst>
              <a:ext uri="{FF2B5EF4-FFF2-40B4-BE49-F238E27FC236}">
                <a16:creationId xmlns:a16="http://schemas.microsoft.com/office/drawing/2014/main" id="{2F791507-0F97-2290-D2A9-AB2E0E6AC9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41174669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 Columns - Light">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rgbClr val="D9222A"/>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4492363"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4" name="Text Placeholder 5">
            <a:extLst>
              <a:ext uri="{FF2B5EF4-FFF2-40B4-BE49-F238E27FC236}">
                <a16:creationId xmlns:a16="http://schemas.microsoft.com/office/drawing/2014/main" id="{3125519F-149C-D4B5-ED1C-2A20D8943E79}"/>
              </a:ext>
            </a:extLst>
          </p:cNvPr>
          <p:cNvSpPr>
            <a:spLocks noGrp="1"/>
          </p:cNvSpPr>
          <p:nvPr>
            <p:ph type="body" sz="quarter" idx="19" hasCustomPrompt="1"/>
          </p:nvPr>
        </p:nvSpPr>
        <p:spPr>
          <a:xfrm>
            <a:off x="8222726"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pic>
        <p:nvPicPr>
          <p:cNvPr id="7" name="Graphic 6">
            <a:extLst>
              <a:ext uri="{FF2B5EF4-FFF2-40B4-BE49-F238E27FC236}">
                <a16:creationId xmlns:a16="http://schemas.microsoft.com/office/drawing/2014/main" id="{0569D94C-93EB-1375-DA04-C314D4A14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1" y="0"/>
            <a:ext cx="762708" cy="2358258"/>
          </a:xfrm>
          <a:prstGeom prst="rect">
            <a:avLst/>
          </a:prstGeom>
        </p:spPr>
      </p:pic>
      <p:sp>
        <p:nvSpPr>
          <p:cNvPr id="8" name="Slide Number Placeholder 5">
            <a:extLst>
              <a:ext uri="{FF2B5EF4-FFF2-40B4-BE49-F238E27FC236}">
                <a16:creationId xmlns:a16="http://schemas.microsoft.com/office/drawing/2014/main" id="{3FAA297C-DA30-B4B4-2C4E-946E1E94F493}"/>
              </a:ext>
            </a:extLst>
          </p:cNvPr>
          <p:cNvSpPr>
            <a:spLocks noGrp="1"/>
          </p:cNvSpPr>
          <p:nvPr>
            <p:ph type="sldNum" sz="quarter" idx="14"/>
          </p:nvPr>
        </p:nvSpPr>
        <p:spPr>
          <a:xfrm>
            <a:off x="693107" y="5991982"/>
            <a:ext cx="328690" cy="184126"/>
          </a:xfrm>
          <a:prstGeom prst="rect">
            <a:avLst/>
          </a:prstGeom>
        </p:spPr>
        <p:txBody>
          <a:bodyPr anchor="ctr"/>
          <a:lstStyle>
            <a:lvl1pPr algn="l">
              <a:defRPr sz="800"/>
            </a:lvl1pPr>
          </a:lstStyle>
          <a:p>
            <a:fld id="{19BDA809-5331-1C46-836A-41C801806DA5}" type="slidenum">
              <a:rPr lang="en-US" smtClean="0"/>
              <a:pPr/>
              <a:t>‹#›</a:t>
            </a:fld>
            <a:endParaRPr lang="en-US"/>
          </a:p>
        </p:txBody>
      </p:sp>
      <p:pic>
        <p:nvPicPr>
          <p:cNvPr id="10" name="Graphic 9">
            <a:extLst>
              <a:ext uri="{FF2B5EF4-FFF2-40B4-BE49-F238E27FC236}">
                <a16:creationId xmlns:a16="http://schemas.microsoft.com/office/drawing/2014/main" id="{93C75CEC-31FE-F5A4-BA76-3479A4F573D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7" y="5988087"/>
            <a:ext cx="1681861" cy="184126"/>
          </a:xfrm>
          <a:prstGeom prst="rect">
            <a:avLst/>
          </a:prstGeom>
        </p:spPr>
      </p:pic>
    </p:spTree>
    <p:extLst>
      <p:ext uri="{BB962C8B-B14F-4D97-AF65-F5344CB8AC3E}">
        <p14:creationId xmlns:p14="http://schemas.microsoft.com/office/powerpoint/2010/main" val="28812844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Columns -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C1EFCC-FCD1-F653-367D-4DEAA1D74834}"/>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6356962" y="2549526"/>
            <a:ext cx="5060513"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6" name="Picture 5">
            <a:extLst>
              <a:ext uri="{FF2B5EF4-FFF2-40B4-BE49-F238E27FC236}">
                <a16:creationId xmlns:a16="http://schemas.microsoft.com/office/drawing/2014/main" id="{3D121D64-DA17-A8D5-33DF-AEDF790283B0}"/>
              </a:ext>
            </a:extLst>
          </p:cNvPr>
          <p:cNvPicPr>
            <a:picLocks noChangeAspect="1"/>
          </p:cNvPicPr>
          <p:nvPr userDrawn="1"/>
        </p:nvPicPr>
        <p:blipFill>
          <a:blip r:embed="rId2"/>
          <a:stretch>
            <a:fillRect/>
          </a:stretch>
        </p:blipFill>
        <p:spPr>
          <a:xfrm>
            <a:off x="1021797" y="5989406"/>
            <a:ext cx="1681868" cy="183439"/>
          </a:xfrm>
          <a:prstGeom prst="rect">
            <a:avLst/>
          </a:prstGeom>
        </p:spPr>
      </p:pic>
      <p:pic>
        <p:nvPicPr>
          <p:cNvPr id="8" name="Graphic 7">
            <a:extLst>
              <a:ext uri="{FF2B5EF4-FFF2-40B4-BE49-F238E27FC236}">
                <a16:creationId xmlns:a16="http://schemas.microsoft.com/office/drawing/2014/main" id="{60C5B93E-02E7-B359-302F-1A4A16419D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429290" y="0"/>
            <a:ext cx="762709" cy="2358262"/>
          </a:xfrm>
          <a:prstGeom prst="rect">
            <a:avLst/>
          </a:prstGeom>
        </p:spPr>
      </p:pic>
      <p:pic>
        <p:nvPicPr>
          <p:cNvPr id="11" name="Graphic 10">
            <a:extLst>
              <a:ext uri="{FF2B5EF4-FFF2-40B4-BE49-F238E27FC236}">
                <a16:creationId xmlns:a16="http://schemas.microsoft.com/office/drawing/2014/main" id="{8C2B485E-62B9-C84B-C1A5-399C734126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21795" y="5985704"/>
            <a:ext cx="1682496" cy="184195"/>
          </a:xfrm>
          <a:prstGeom prst="rect">
            <a:avLst/>
          </a:prstGeom>
        </p:spPr>
      </p:pic>
      <p:sp>
        <p:nvSpPr>
          <p:cNvPr id="12" name="Slide Number Placeholder 5">
            <a:extLst>
              <a:ext uri="{FF2B5EF4-FFF2-40B4-BE49-F238E27FC236}">
                <a16:creationId xmlns:a16="http://schemas.microsoft.com/office/drawing/2014/main" id="{7318B637-B0A5-6EF9-F8F8-A92B29AF91A1}"/>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41476552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eighted Right - Dar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24C6D61-E59F-2BB8-94E1-ABE2A2F6EF93}"/>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62001" y="2549525"/>
            <a:ext cx="3502502" cy="2499905"/>
          </a:xfrm>
          <a:prstGeom prst="rect">
            <a:avLst/>
          </a:prstGeom>
        </p:spPr>
        <p:txBody>
          <a:bodyPr/>
          <a:lstStyle>
            <a:lvl1pPr marL="0" indent="0">
              <a:lnSpc>
                <a:spcPts val="1600"/>
              </a:lnSpc>
              <a:spcBef>
                <a:spcPts val="200"/>
              </a:spcBef>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4798577"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5" name="Graphic 4">
            <a:extLst>
              <a:ext uri="{FF2B5EF4-FFF2-40B4-BE49-F238E27FC236}">
                <a16:creationId xmlns:a16="http://schemas.microsoft.com/office/drawing/2014/main" id="{D167D514-1BD7-A51B-0E3E-8BE08102D0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0" y="0"/>
            <a:ext cx="762709" cy="2358262"/>
          </a:xfrm>
          <a:prstGeom prst="rect">
            <a:avLst/>
          </a:prstGeom>
        </p:spPr>
      </p:pic>
      <p:pic>
        <p:nvPicPr>
          <p:cNvPr id="10" name="Graphic 9">
            <a:extLst>
              <a:ext uri="{FF2B5EF4-FFF2-40B4-BE49-F238E27FC236}">
                <a16:creationId xmlns:a16="http://schemas.microsoft.com/office/drawing/2014/main" id="{5F7CB580-D025-C421-517D-2609C72E37D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11" name="Slide Number Placeholder 5">
            <a:extLst>
              <a:ext uri="{FF2B5EF4-FFF2-40B4-BE49-F238E27FC236}">
                <a16:creationId xmlns:a16="http://schemas.microsoft.com/office/drawing/2014/main" id="{63CBE6A2-86DA-1D60-080C-94FE4CBA65D2}"/>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29367592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eighted Left - Dar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24C6D61-E59F-2BB8-94E1-ABE2A2F6EF93}"/>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89341F5-CCFE-64B0-1837-6217B98731E7}"/>
              </a:ext>
            </a:extLst>
          </p:cNvPr>
          <p:cNvSpPr>
            <a:spLocks noGrp="1"/>
          </p:cNvSpPr>
          <p:nvPr>
            <p:ph type="body" sz="quarter" idx="13" hasCustomPrompt="1"/>
          </p:nvPr>
        </p:nvSpPr>
        <p:spPr>
          <a:xfrm>
            <a:off x="7927498" y="2549525"/>
            <a:ext cx="3502502" cy="2499905"/>
          </a:xfrm>
          <a:prstGeom prst="rect">
            <a:avLst/>
          </a:prstGeom>
        </p:spPr>
        <p:txBody>
          <a:bodyPr/>
          <a:lstStyle>
            <a:lvl1pPr marL="0" indent="0">
              <a:lnSpc>
                <a:spcPts val="1600"/>
              </a:lnSpc>
              <a:spcBef>
                <a:spcPts val="200"/>
              </a:spcBef>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feugait</a:t>
            </a:r>
            <a:r>
              <a:rPr lang="en-US"/>
              <a:t> </a:t>
            </a:r>
            <a:r>
              <a:rPr lang="en-US" err="1"/>
              <a:t>nulla</a:t>
            </a:r>
            <a:r>
              <a:rPr lang="en-US"/>
              <a:t> </a:t>
            </a:r>
            <a:r>
              <a:rPr lang="en-US" err="1"/>
              <a:t>facilisi</a:t>
            </a:r>
            <a:r>
              <a:rPr lang="en-US"/>
              <a:t>.</a:t>
            </a:r>
          </a:p>
          <a:p>
            <a:pPr lvl="0"/>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0" y="2549526"/>
            <a:ext cx="6631422"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pic>
        <p:nvPicPr>
          <p:cNvPr id="2" name="Graphic 1">
            <a:extLst>
              <a:ext uri="{FF2B5EF4-FFF2-40B4-BE49-F238E27FC236}">
                <a16:creationId xmlns:a16="http://schemas.microsoft.com/office/drawing/2014/main" id="{8D9C0F0A-A340-DEB8-1A8B-1638C3747E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0" y="0"/>
            <a:ext cx="762709" cy="2358262"/>
          </a:xfrm>
          <a:prstGeom prst="rect">
            <a:avLst/>
          </a:prstGeom>
        </p:spPr>
      </p:pic>
      <p:pic>
        <p:nvPicPr>
          <p:cNvPr id="3" name="Graphic 2">
            <a:extLst>
              <a:ext uri="{FF2B5EF4-FFF2-40B4-BE49-F238E27FC236}">
                <a16:creationId xmlns:a16="http://schemas.microsoft.com/office/drawing/2014/main" id="{222D53EB-C373-108D-DCED-D608525FBA0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8" name="Slide Number Placeholder 5">
            <a:extLst>
              <a:ext uri="{FF2B5EF4-FFF2-40B4-BE49-F238E27FC236}">
                <a16:creationId xmlns:a16="http://schemas.microsoft.com/office/drawing/2014/main" id="{87B51354-1992-5D51-B27C-B0C84A905ACA}"/>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33654149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Columns -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FEC5408-3330-B847-8151-2183CBBA9425}"/>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D922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7967647E-B704-857B-4964-25D0A4002427}"/>
              </a:ext>
            </a:extLst>
          </p:cNvPr>
          <p:cNvSpPr>
            <a:spLocks noGrp="1"/>
          </p:cNvSpPr>
          <p:nvPr>
            <p:ph type="body" sz="quarter" idx="15" hasCustomPrompt="1"/>
          </p:nvPr>
        </p:nvSpPr>
        <p:spPr>
          <a:xfrm>
            <a:off x="762001"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14" name="Text Placeholder 5">
            <a:extLst>
              <a:ext uri="{FF2B5EF4-FFF2-40B4-BE49-F238E27FC236}">
                <a16:creationId xmlns:a16="http://schemas.microsoft.com/office/drawing/2014/main" id="{9BC95362-6245-5821-50B8-9C8F82B79213}"/>
              </a:ext>
            </a:extLst>
          </p:cNvPr>
          <p:cNvSpPr>
            <a:spLocks noGrp="1"/>
          </p:cNvSpPr>
          <p:nvPr>
            <p:ph type="body" sz="quarter" idx="16" hasCustomPrompt="1"/>
          </p:nvPr>
        </p:nvSpPr>
        <p:spPr>
          <a:xfrm>
            <a:off x="762000" y="1143000"/>
            <a:ext cx="3502503" cy="627679"/>
          </a:xfrm>
          <a:prstGeom prst="rect">
            <a:avLst/>
          </a:prstGeom>
        </p:spPr>
        <p:txBody>
          <a:bodyPr/>
          <a:lstStyle>
            <a:lvl1pPr marL="0" indent="0">
              <a:lnSpc>
                <a:spcPts val="2200"/>
              </a:lnSpc>
              <a:buNone/>
              <a:defRPr sz="2200" b="1" i="0" cap="all" baseline="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15" name="Text Placeholder 5">
            <a:extLst>
              <a:ext uri="{FF2B5EF4-FFF2-40B4-BE49-F238E27FC236}">
                <a16:creationId xmlns:a16="http://schemas.microsoft.com/office/drawing/2014/main" id="{F81CD70C-2BA3-A14D-5B07-CBF173116296}"/>
              </a:ext>
            </a:extLst>
          </p:cNvPr>
          <p:cNvSpPr>
            <a:spLocks noGrp="1"/>
          </p:cNvSpPr>
          <p:nvPr>
            <p:ph type="body" sz="quarter" idx="17" hasCustomPrompt="1"/>
          </p:nvPr>
        </p:nvSpPr>
        <p:spPr>
          <a:xfrm>
            <a:off x="762000" y="1780196"/>
            <a:ext cx="3502504" cy="345989"/>
          </a:xfrm>
          <a:prstGeom prst="rect">
            <a:avLst/>
          </a:prstGeom>
        </p:spPr>
        <p:txBody>
          <a:bodyPr/>
          <a:lstStyle>
            <a:lvl1pPr marL="0" indent="0">
              <a:lnSpc>
                <a:spcPct val="100000"/>
              </a:lnSpc>
              <a:buNone/>
              <a:defRPr sz="1500" b="0" i="0" cap="all" baseline="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endParaRPr lang="en-US"/>
          </a:p>
        </p:txBody>
      </p:sp>
      <p:sp>
        <p:nvSpPr>
          <p:cNvPr id="3" name="Text Placeholder 5">
            <a:extLst>
              <a:ext uri="{FF2B5EF4-FFF2-40B4-BE49-F238E27FC236}">
                <a16:creationId xmlns:a16="http://schemas.microsoft.com/office/drawing/2014/main" id="{4B13D81C-AA3B-DF9D-F921-136CB5D1BC61}"/>
              </a:ext>
            </a:extLst>
          </p:cNvPr>
          <p:cNvSpPr>
            <a:spLocks noGrp="1"/>
          </p:cNvSpPr>
          <p:nvPr>
            <p:ph type="body" sz="quarter" idx="18" hasCustomPrompt="1"/>
          </p:nvPr>
        </p:nvSpPr>
        <p:spPr>
          <a:xfrm>
            <a:off x="4492363"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4" name="Text Placeholder 5">
            <a:extLst>
              <a:ext uri="{FF2B5EF4-FFF2-40B4-BE49-F238E27FC236}">
                <a16:creationId xmlns:a16="http://schemas.microsoft.com/office/drawing/2014/main" id="{3125519F-149C-D4B5-ED1C-2A20D8943E79}"/>
              </a:ext>
            </a:extLst>
          </p:cNvPr>
          <p:cNvSpPr>
            <a:spLocks noGrp="1"/>
          </p:cNvSpPr>
          <p:nvPr>
            <p:ph type="body" sz="quarter" idx="19" hasCustomPrompt="1"/>
          </p:nvPr>
        </p:nvSpPr>
        <p:spPr>
          <a:xfrm>
            <a:off x="8222726" y="2549526"/>
            <a:ext cx="3207274" cy="2499904"/>
          </a:xfrm>
          <a:prstGeom prst="rect">
            <a:avLst/>
          </a:prstGeom>
        </p:spPr>
        <p:txBody>
          <a:bodyPr/>
          <a:lstStyle>
            <a:lvl1pPr marL="0" indent="0">
              <a:lnSpc>
                <a:spcPts val="1600"/>
              </a:lnSpc>
              <a:spcBef>
                <a:spcPts val="200"/>
              </a:spcBef>
              <a:buFont typeface="Arial" panose="020B0604020202020204" pitchFamily="34" charset="0"/>
              <a:buNone/>
              <a:defRPr sz="120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endParaRPr lang="en-US"/>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pic>
        <p:nvPicPr>
          <p:cNvPr id="8" name="Graphic 7">
            <a:extLst>
              <a:ext uri="{FF2B5EF4-FFF2-40B4-BE49-F238E27FC236}">
                <a16:creationId xmlns:a16="http://schemas.microsoft.com/office/drawing/2014/main" id="{1B9BBD36-7AC9-F898-C970-FC90D18090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29290" y="0"/>
            <a:ext cx="762709" cy="2358262"/>
          </a:xfrm>
          <a:prstGeom prst="rect">
            <a:avLst/>
          </a:prstGeom>
        </p:spPr>
      </p:pic>
      <p:pic>
        <p:nvPicPr>
          <p:cNvPr id="10" name="Graphic 9">
            <a:extLst>
              <a:ext uri="{FF2B5EF4-FFF2-40B4-BE49-F238E27FC236}">
                <a16:creationId xmlns:a16="http://schemas.microsoft.com/office/drawing/2014/main" id="{0620C193-821F-11B8-E2FB-7FD555C1B5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1795" y="5985704"/>
            <a:ext cx="1682496" cy="184195"/>
          </a:xfrm>
          <a:prstGeom prst="rect">
            <a:avLst/>
          </a:prstGeom>
        </p:spPr>
      </p:pic>
      <p:sp>
        <p:nvSpPr>
          <p:cNvPr id="11" name="Slide Number Placeholder 5">
            <a:extLst>
              <a:ext uri="{FF2B5EF4-FFF2-40B4-BE49-F238E27FC236}">
                <a16:creationId xmlns:a16="http://schemas.microsoft.com/office/drawing/2014/main" id="{F36089CA-89AE-D765-26B7-A4E06EAA56A7}"/>
              </a:ext>
            </a:extLst>
          </p:cNvPr>
          <p:cNvSpPr>
            <a:spLocks noGrp="1"/>
          </p:cNvSpPr>
          <p:nvPr>
            <p:ph type="sldNum" sz="quarter" idx="14"/>
          </p:nvPr>
        </p:nvSpPr>
        <p:spPr>
          <a:xfrm>
            <a:off x="693107" y="5991982"/>
            <a:ext cx="328690" cy="184126"/>
          </a:xfrm>
          <a:prstGeom prst="rect">
            <a:avLst/>
          </a:prstGeom>
        </p:spPr>
        <p:txBody>
          <a:bodyPr anchor="ctr"/>
          <a:lstStyle>
            <a:lvl1pPr algn="l">
              <a:defRPr sz="800">
                <a:solidFill>
                  <a:schemeClr val="bg1"/>
                </a:solidFill>
              </a:defRPr>
            </a:lvl1pPr>
          </a:lstStyle>
          <a:p>
            <a:fld id="{19BDA809-5331-1C46-836A-41C801806DA5}" type="slidenum">
              <a:rPr lang="en-US" smtClean="0"/>
              <a:pPr/>
              <a:t>‹#›</a:t>
            </a:fld>
            <a:endParaRPr lang="en-US"/>
          </a:p>
        </p:txBody>
      </p:sp>
    </p:spTree>
    <p:extLst>
      <p:ext uri="{BB962C8B-B14F-4D97-AF65-F5344CB8AC3E}">
        <p14:creationId xmlns:p14="http://schemas.microsoft.com/office/powerpoint/2010/main" val="3221512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350368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49" r:id="rId3"/>
    <p:sldLayoutId id="2147483650" r:id="rId4"/>
    <p:sldLayoutId id="2147483651" r:id="rId5"/>
    <p:sldLayoutId id="2147483656" r:id="rId6"/>
    <p:sldLayoutId id="2147483652" r:id="rId7"/>
    <p:sldLayoutId id="2147483654" r:id="rId8"/>
    <p:sldLayoutId id="2147483658" r:id="rId9"/>
    <p:sldLayoutId id="2147483657" r:id="rId10"/>
    <p:sldLayoutId id="2147483653" r:id="rId11"/>
    <p:sldLayoutId id="2147483655" r:id="rId12"/>
    <p:sldLayoutId id="2147483659"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480" userDrawn="1">
          <p15:clr>
            <a:srgbClr val="F26B43"/>
          </p15:clr>
        </p15:guide>
        <p15:guide id="3" pos="7200" userDrawn="1">
          <p15:clr>
            <a:srgbClr val="F26B43"/>
          </p15:clr>
        </p15:guide>
        <p15:guide id="4" orient="horz" pos="3888" userDrawn="1">
          <p15:clr>
            <a:srgbClr val="F26B43"/>
          </p15:clr>
        </p15:guide>
        <p15:guide id="6" orient="horz" pos="3192" userDrawn="1">
          <p15:clr>
            <a:srgbClr val="F26B43"/>
          </p15:clr>
        </p15:guide>
        <p15:guide id="7" orient="horz" pos="7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078848"/>
      </p:ext>
    </p:extLst>
  </p:cSld>
  <p:clrMap bg1="lt1" tx1="dk1" bg2="lt2" tx2="dk2" accent1="accent1" accent2="accent2" accent3="accent3" accent4="accent4" accent5="accent5" accent6="accent6" hlink="hlink" folHlink="folHlink"/>
  <p:sldLayoutIdLst>
    <p:sldLayoutId id="2147483662" r:id="rId1"/>
    <p:sldLayoutId id="2147483660"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480" userDrawn="1">
          <p15:clr>
            <a:srgbClr val="F26B43"/>
          </p15:clr>
        </p15:guide>
        <p15:guide id="3" pos="7200" userDrawn="1">
          <p15:clr>
            <a:srgbClr val="F26B43"/>
          </p15:clr>
        </p15:guide>
        <p15:guide id="4" orient="horz" pos="3888" userDrawn="1">
          <p15:clr>
            <a:srgbClr val="F26B43"/>
          </p15:clr>
        </p15:guide>
        <p15:guide id="6" orient="horz" pos="3192" userDrawn="1">
          <p15:clr>
            <a:srgbClr val="F26B43"/>
          </p15:clr>
        </p15:guide>
        <p15:guide id="7" orient="horz" pos="72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687175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3" r:id="rId3"/>
    <p:sldLayoutId id="2147483686"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480">
          <p15:clr>
            <a:srgbClr val="F26B43"/>
          </p15:clr>
        </p15:guide>
        <p15:guide id="3" pos="7200">
          <p15:clr>
            <a:srgbClr val="F26B43"/>
          </p15:clr>
        </p15:guide>
        <p15:guide id="4" orient="horz" pos="3888">
          <p15:clr>
            <a:srgbClr val="F26B43"/>
          </p15:clr>
        </p15:guide>
        <p15:guide id="6" orient="horz" pos="3192">
          <p15:clr>
            <a:srgbClr val="F26B43"/>
          </p15:clr>
        </p15:guide>
        <p15:guide id="7" orient="horz" pos="7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1625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480">
          <p15:clr>
            <a:srgbClr val="F26B43"/>
          </p15:clr>
        </p15:guide>
        <p15:guide id="3" pos="7200">
          <p15:clr>
            <a:srgbClr val="F26B43"/>
          </p15:clr>
        </p15:guide>
        <p15:guide id="4" orient="horz" pos="3888">
          <p15:clr>
            <a:srgbClr val="F26B43"/>
          </p15:clr>
        </p15:guide>
        <p15:guide id="6" orient="horz" pos="3192">
          <p15:clr>
            <a:srgbClr val="F26B43"/>
          </p15:clr>
        </p15:guide>
        <p15:guide id="7" orient="horz" pos="72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jpeg"/><Relationship Id="rId7" Type="http://schemas.openxmlformats.org/officeDocument/2006/relationships/image" Target="../media/image25.sv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20.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jpeg"/><Relationship Id="rId7" Type="http://schemas.openxmlformats.org/officeDocument/2006/relationships/image" Target="../media/image25.sv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20.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alking in front of a building&#10;&#10;Description automatically generated">
            <a:extLst>
              <a:ext uri="{FF2B5EF4-FFF2-40B4-BE49-F238E27FC236}">
                <a16:creationId xmlns:a16="http://schemas.microsoft.com/office/drawing/2014/main" id="{4BC186B5-A7A1-C7FC-F221-32D4F9F58FB2}"/>
              </a:ext>
            </a:extLst>
          </p:cNvPr>
          <p:cNvPicPr>
            <a:picLocks noChangeAspect="1"/>
          </p:cNvPicPr>
          <p:nvPr/>
        </p:nvPicPr>
        <p:blipFill>
          <a:blip r:embed="rId3"/>
          <a:srcRect t="37454" b="19404"/>
          <a:stretch/>
        </p:blipFill>
        <p:spPr>
          <a:xfrm>
            <a:off x="-1" y="3352800"/>
            <a:ext cx="12191999" cy="3505200"/>
          </a:xfrm>
          <a:prstGeom prst="rect">
            <a:avLst/>
          </a:prstGeom>
        </p:spPr>
      </p:pic>
      <p:sp>
        <p:nvSpPr>
          <p:cNvPr id="3" name="Text Placeholder 2">
            <a:extLst>
              <a:ext uri="{FF2B5EF4-FFF2-40B4-BE49-F238E27FC236}">
                <a16:creationId xmlns:a16="http://schemas.microsoft.com/office/drawing/2014/main" id="{157D8F5F-12A3-6AF4-4B68-2787E5225459}"/>
              </a:ext>
            </a:extLst>
          </p:cNvPr>
          <p:cNvSpPr>
            <a:spLocks noGrp="1"/>
          </p:cNvSpPr>
          <p:nvPr>
            <p:ph type="body" sz="quarter" idx="11"/>
          </p:nvPr>
        </p:nvSpPr>
        <p:spPr>
          <a:xfrm>
            <a:off x="761999" y="1143000"/>
            <a:ext cx="9665855" cy="1159185"/>
          </a:xfrm>
        </p:spPr>
        <p:txBody>
          <a:bodyPr lIns="91440" tIns="45720" rIns="91440" bIns="45720" anchor="t"/>
          <a:lstStyle/>
          <a:p>
            <a:r>
              <a:rPr lang="en-US" b="0" dirty="0">
                <a:latin typeface="Arial"/>
                <a:cs typeface="Arial"/>
              </a:rPr>
              <a:t>Policy Conflict</a:t>
            </a:r>
          </a:p>
        </p:txBody>
      </p:sp>
      <p:sp>
        <p:nvSpPr>
          <p:cNvPr id="2" name="Text Placeholder 1">
            <a:extLst>
              <a:ext uri="{FF2B5EF4-FFF2-40B4-BE49-F238E27FC236}">
                <a16:creationId xmlns:a16="http://schemas.microsoft.com/office/drawing/2014/main" id="{2C5A9BC8-4F12-4E30-599D-724311FC544A}"/>
              </a:ext>
            </a:extLst>
          </p:cNvPr>
          <p:cNvSpPr>
            <a:spLocks noGrp="1"/>
          </p:cNvSpPr>
          <p:nvPr>
            <p:ph type="body" sz="quarter" idx="12"/>
          </p:nvPr>
        </p:nvSpPr>
        <p:spPr/>
        <p:txBody>
          <a:bodyPr lIns="91440" tIns="45720" rIns="91440" bIns="45720" anchor="t"/>
          <a:lstStyle/>
          <a:p>
            <a:r>
              <a:rPr lang="en-US" dirty="0">
                <a:latin typeface="Arial"/>
                <a:cs typeface="Arial"/>
              </a:rPr>
              <a:t>Guest Lecture: Ariell Bertrand, PH.D.</a:t>
            </a:r>
            <a:endParaRPr lang="en-US" dirty="0"/>
          </a:p>
        </p:txBody>
      </p:sp>
      <p:pic>
        <p:nvPicPr>
          <p:cNvPr id="9" name="Graphic 8">
            <a:extLst>
              <a:ext uri="{FF2B5EF4-FFF2-40B4-BE49-F238E27FC236}">
                <a16:creationId xmlns:a16="http://schemas.microsoft.com/office/drawing/2014/main" id="{019D59D7-BEA1-E320-62AF-AC72C8A770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5441399"/>
            <a:ext cx="5299587" cy="580184"/>
          </a:xfrm>
          <a:prstGeom prst="rect">
            <a:avLst/>
          </a:prstGeom>
        </p:spPr>
      </p:pic>
      <p:pic>
        <p:nvPicPr>
          <p:cNvPr id="11" name="Graphic 10">
            <a:extLst>
              <a:ext uri="{FF2B5EF4-FFF2-40B4-BE49-F238E27FC236}">
                <a16:creationId xmlns:a16="http://schemas.microsoft.com/office/drawing/2014/main" id="{477FF53F-5D90-FAEE-12D2-57F19E3B7B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15072" y="3352800"/>
            <a:ext cx="1176928" cy="3505200"/>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E3FA909F-07B9-FD9C-D15C-11ABBB83C960}"/>
              </a:ext>
            </a:extLst>
          </p:cNvPr>
          <p:cNvPicPr>
            <a:picLocks noChangeAspect="1"/>
          </p:cNvPicPr>
          <p:nvPr/>
        </p:nvPicPr>
        <p:blipFill>
          <a:blip r:embed="rId8"/>
          <a:stretch>
            <a:fillRect/>
          </a:stretch>
        </p:blipFill>
        <p:spPr>
          <a:xfrm>
            <a:off x="9801225" y="322263"/>
            <a:ext cx="2012949" cy="583755"/>
          </a:xfrm>
          <a:prstGeom prst="rect">
            <a:avLst/>
          </a:prstGeom>
        </p:spPr>
      </p:pic>
    </p:spTree>
    <p:extLst>
      <p:ext uri="{BB962C8B-B14F-4D97-AF65-F5344CB8AC3E}">
        <p14:creationId xmlns:p14="http://schemas.microsoft.com/office/powerpoint/2010/main" val="78346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19D14-22B3-3754-EA14-D41A8CEBBBC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9C86A74-CD24-20A5-F61B-088A287B25A5}"/>
              </a:ext>
            </a:extLst>
          </p:cNvPr>
          <p:cNvSpPr>
            <a:spLocks noGrp="1"/>
          </p:cNvSpPr>
          <p:nvPr>
            <p:ph type="body" sz="quarter" idx="15"/>
          </p:nvPr>
        </p:nvSpPr>
        <p:spPr>
          <a:xfrm>
            <a:off x="693107" y="1091306"/>
            <a:ext cx="10527887" cy="4561901"/>
          </a:xfrm>
        </p:spPr>
        <p:txBody>
          <a:bodyPr lIns="91440" tIns="45720" rIns="91440" bIns="45720" anchor="t"/>
          <a:lstStyle/>
          <a:p>
            <a:pPr marL="171450" indent="-171450">
              <a:lnSpc>
                <a:spcPct val="150000"/>
              </a:lnSpc>
              <a:buChar char="•"/>
            </a:pPr>
            <a:r>
              <a:rPr lang="en-US" sz="2000" dirty="0">
                <a:latin typeface="Arial"/>
                <a:cs typeface="Arial"/>
              </a:rPr>
              <a:t>Introductions</a:t>
            </a:r>
          </a:p>
          <a:p>
            <a:pPr marL="171450" indent="-171450">
              <a:lnSpc>
                <a:spcPct val="150000"/>
              </a:lnSpc>
              <a:buChar char="•"/>
            </a:pPr>
            <a:r>
              <a:rPr lang="en-US" sz="2000" dirty="0">
                <a:latin typeface="Arial"/>
                <a:cs typeface="Arial"/>
              </a:rPr>
              <a:t>Brief overview of the traditional theory of the policy process and alternatives</a:t>
            </a:r>
          </a:p>
          <a:p>
            <a:pPr marL="171450" indent="-171450">
              <a:lnSpc>
                <a:spcPct val="150000"/>
              </a:lnSpc>
              <a:buChar char="•"/>
            </a:pPr>
            <a:r>
              <a:rPr lang="en-US" sz="2000" dirty="0">
                <a:latin typeface="Arial"/>
                <a:cs typeface="Arial"/>
              </a:rPr>
              <a:t>Group Discussion on Schattschneider </a:t>
            </a:r>
          </a:p>
          <a:p>
            <a:pPr marL="171450" indent="-171450">
              <a:lnSpc>
                <a:spcPct val="150000"/>
              </a:lnSpc>
              <a:buChar char="•"/>
            </a:pPr>
            <a:r>
              <a:rPr lang="en-US" sz="2000" dirty="0">
                <a:latin typeface="Arial"/>
              </a:rPr>
              <a:t>Overview of </a:t>
            </a:r>
            <a:r>
              <a:rPr lang="en-US" sz="2000" dirty="0">
                <a:latin typeface="Arial"/>
                <a:cs typeface="Arial"/>
              </a:rPr>
              <a:t>Schattschneider </a:t>
            </a:r>
          </a:p>
          <a:p>
            <a:pPr marL="171450" indent="-171450">
              <a:lnSpc>
                <a:spcPct val="150000"/>
              </a:lnSpc>
              <a:buChar char="•"/>
            </a:pPr>
            <a:r>
              <a:rPr lang="en-US" sz="2000" dirty="0">
                <a:latin typeface="Arial"/>
                <a:cs typeface="Arial"/>
              </a:rPr>
              <a:t>Overview of the Policy Conflict Framework (discuss some connections to </a:t>
            </a:r>
            <a:r>
              <a:rPr lang="en-US" sz="2000" dirty="0" err="1">
                <a:latin typeface="Arial"/>
                <a:cs typeface="Arial"/>
              </a:rPr>
              <a:t>Koeble</a:t>
            </a:r>
            <a:r>
              <a:rPr lang="en-US" sz="2000" dirty="0">
                <a:latin typeface="Arial"/>
                <a:cs typeface="Arial"/>
              </a:rPr>
              <a:t> and Crow (2020) </a:t>
            </a:r>
          </a:p>
          <a:p>
            <a:pPr marL="171450" indent="-171450">
              <a:lnSpc>
                <a:spcPct val="150000"/>
              </a:lnSpc>
              <a:buChar char="•"/>
            </a:pPr>
            <a:r>
              <a:rPr lang="en-US" sz="2000" dirty="0">
                <a:latin typeface="Arial"/>
                <a:cs typeface="Arial"/>
              </a:rPr>
              <a:t>Group Discussion / Application of PCF and comparison to Schattschneider</a:t>
            </a:r>
            <a:endParaRPr lang="en-US" sz="2400" dirty="0">
              <a:latin typeface="Arial"/>
            </a:endParaRPr>
          </a:p>
          <a:p>
            <a:pPr marL="171450" indent="-171450">
              <a:lnSpc>
                <a:spcPct val="150000"/>
              </a:lnSpc>
              <a:buChar char="•"/>
            </a:pPr>
            <a:r>
              <a:rPr lang="en-US" sz="2000" dirty="0">
                <a:latin typeface="Arial"/>
                <a:cs typeface="Arial"/>
              </a:rPr>
              <a:t>Overview of Ford &amp; Ihrke (2021) </a:t>
            </a:r>
          </a:p>
          <a:p>
            <a:endParaRPr lang="en-US" sz="2400" dirty="0">
              <a:latin typeface="Arial"/>
            </a:endParaRPr>
          </a:p>
        </p:txBody>
      </p:sp>
      <p:sp>
        <p:nvSpPr>
          <p:cNvPr id="5" name="Text Placeholder 4">
            <a:extLst>
              <a:ext uri="{FF2B5EF4-FFF2-40B4-BE49-F238E27FC236}">
                <a16:creationId xmlns:a16="http://schemas.microsoft.com/office/drawing/2014/main" id="{35F4810D-D902-6AF0-C3C4-EDD42EB0E056}"/>
              </a:ext>
            </a:extLst>
          </p:cNvPr>
          <p:cNvSpPr>
            <a:spLocks noGrp="1"/>
          </p:cNvSpPr>
          <p:nvPr>
            <p:ph type="body" sz="quarter" idx="16"/>
          </p:nvPr>
        </p:nvSpPr>
        <p:spPr>
          <a:xfrm>
            <a:off x="550843" y="463627"/>
            <a:ext cx="9846382" cy="627679"/>
          </a:xfrm>
        </p:spPr>
        <p:txBody>
          <a:bodyPr lIns="91440" tIns="45720" rIns="91440" bIns="45720" anchor="t"/>
          <a:lstStyle/>
          <a:p>
            <a:r>
              <a:rPr lang="en-US" dirty="0">
                <a:latin typeface="Arial"/>
                <a:cs typeface="Arial"/>
              </a:rPr>
              <a:t>Class Outline</a:t>
            </a:r>
            <a:endParaRPr lang="en-US" dirty="0"/>
          </a:p>
        </p:txBody>
      </p:sp>
      <p:sp>
        <p:nvSpPr>
          <p:cNvPr id="3" name="Slide Number Placeholder 2">
            <a:extLst>
              <a:ext uri="{FF2B5EF4-FFF2-40B4-BE49-F238E27FC236}">
                <a16:creationId xmlns:a16="http://schemas.microsoft.com/office/drawing/2014/main" id="{2833174E-4734-A66C-1E5E-F3BB71D899E9}"/>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2</a:t>
            </a:fld>
            <a:endParaRPr lang="en-US"/>
          </a:p>
        </p:txBody>
      </p:sp>
    </p:spTree>
    <p:extLst>
      <p:ext uri="{BB962C8B-B14F-4D97-AF65-F5344CB8AC3E}">
        <p14:creationId xmlns:p14="http://schemas.microsoft.com/office/powerpoint/2010/main" val="166328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A5F2F3D-63E7-A049-9F55-4C8701E33433}"/>
              </a:ext>
            </a:extLst>
          </p:cNvPr>
          <p:cNvSpPr>
            <a:spLocks noGrp="1"/>
          </p:cNvSpPr>
          <p:nvPr>
            <p:ph type="body" sz="quarter" idx="15"/>
          </p:nvPr>
        </p:nvSpPr>
        <p:spPr>
          <a:xfrm>
            <a:off x="694794" y="992777"/>
            <a:ext cx="10184361" cy="4451424"/>
          </a:xfrm>
        </p:spPr>
        <p:txBody>
          <a:bodyPr lIns="91440" tIns="45720" rIns="91440" bIns="45720" anchor="t"/>
          <a:lstStyle/>
          <a:p>
            <a:pPr marL="171450" indent="-171450">
              <a:buChar char="•"/>
            </a:pPr>
            <a:r>
              <a:rPr lang="en-US" sz="2000" dirty="0">
                <a:latin typeface="Arial"/>
                <a:cs typeface="Arial"/>
              </a:rPr>
              <a:t>First Generation College Student </a:t>
            </a:r>
          </a:p>
          <a:p>
            <a:pPr marL="171450" indent="-171450">
              <a:buChar char="•"/>
            </a:pPr>
            <a:endParaRPr lang="en-US" sz="2000" dirty="0">
              <a:latin typeface="Arial"/>
              <a:cs typeface="Arial"/>
            </a:endParaRPr>
          </a:p>
          <a:p>
            <a:pPr marL="171450" indent="-171450">
              <a:buChar char="•"/>
            </a:pPr>
            <a:r>
              <a:rPr lang="en-US" sz="2000" dirty="0">
                <a:latin typeface="Arial"/>
                <a:cs typeface="Arial"/>
              </a:rPr>
              <a:t>Worked in the Missouri House of Representatives before I started graduate school</a:t>
            </a:r>
          </a:p>
          <a:p>
            <a:pPr marL="171450" indent="-171450">
              <a:buChar char="•"/>
            </a:pPr>
            <a:endParaRPr lang="en-US" sz="2000" dirty="0">
              <a:latin typeface="Arial"/>
              <a:cs typeface="Arial"/>
            </a:endParaRPr>
          </a:p>
          <a:p>
            <a:pPr marL="171450" indent="-171450">
              <a:buChar char="•"/>
            </a:pPr>
            <a:r>
              <a:rPr lang="en-US" sz="2000" dirty="0">
                <a:latin typeface="Arial"/>
                <a:cs typeface="Arial"/>
              </a:rPr>
              <a:t>Graduated with my PhD in Education Policy from Michigan State University this year</a:t>
            </a:r>
          </a:p>
          <a:p>
            <a:endParaRPr lang="en-US" sz="2000" dirty="0">
              <a:latin typeface="Arial"/>
            </a:endParaRPr>
          </a:p>
          <a:p>
            <a:pPr marL="171450" indent="-171450">
              <a:buChar char="•"/>
            </a:pPr>
            <a:r>
              <a:rPr lang="en-US" sz="2000" dirty="0">
                <a:latin typeface="Arial"/>
                <a:cs typeface="Arial"/>
              </a:rPr>
              <a:t>Politics of Education</a:t>
            </a:r>
            <a:endParaRPr lang="en-US" sz="2000" dirty="0">
              <a:latin typeface="Arial"/>
            </a:endParaRPr>
          </a:p>
          <a:p>
            <a:pPr marL="857250" lvl="1" indent="-285750">
              <a:buFont typeface="Courier New" panose="020B0604020202020204" pitchFamily="34" charset="0"/>
              <a:buChar char="o"/>
            </a:pPr>
            <a:r>
              <a:rPr lang="en-US" sz="1800" dirty="0">
                <a:latin typeface="Arial"/>
                <a:cs typeface="Arial"/>
              </a:rPr>
              <a:t>Interest Groups and Political Parties</a:t>
            </a:r>
          </a:p>
          <a:p>
            <a:pPr marL="857250" lvl="1" indent="-285750">
              <a:buFont typeface="Courier New" panose="020B0604020202020204" pitchFamily="34" charset="0"/>
              <a:buChar char="o"/>
            </a:pPr>
            <a:r>
              <a:rPr lang="en-US" sz="1800" dirty="0">
                <a:latin typeface="Arial"/>
              </a:rPr>
              <a:t>Local School Boards</a:t>
            </a:r>
            <a:endParaRPr lang="en-US" sz="1800" dirty="0">
              <a:latin typeface="Arial"/>
              <a:cs typeface="Arial"/>
            </a:endParaRPr>
          </a:p>
          <a:p>
            <a:pPr marL="857250" lvl="1" indent="-285750">
              <a:buFont typeface="Courier New" panose="020B0604020202020204" pitchFamily="34" charset="0"/>
              <a:buChar char="o"/>
            </a:pPr>
            <a:r>
              <a:rPr lang="en-US" sz="1800" dirty="0">
                <a:latin typeface="Arial"/>
                <a:cs typeface="Arial"/>
              </a:rPr>
              <a:t>Theories of the Policy Process (Narrative Policy Framework) </a:t>
            </a:r>
          </a:p>
          <a:p>
            <a:pPr marL="171450" indent="-171450">
              <a:lnSpc>
                <a:spcPct val="100000"/>
              </a:lnSpc>
              <a:buChar char="•"/>
            </a:pPr>
            <a:r>
              <a:rPr lang="en-US" sz="2000" dirty="0">
                <a:latin typeface="Arial"/>
                <a:cs typeface="Arial"/>
              </a:rPr>
              <a:t>Postdoctoral Research Associate in the Educational Psychology, Leadership, and Counseling (ELPC) Department</a:t>
            </a:r>
          </a:p>
          <a:p>
            <a:pPr marL="857250" lvl="1" indent="-285750">
              <a:buFont typeface="Courier New" panose="020B0604020202020204" pitchFamily="34" charset="0"/>
              <a:buChar char="o"/>
            </a:pPr>
            <a:r>
              <a:rPr lang="en-US" sz="1800" dirty="0">
                <a:latin typeface="Arial"/>
                <a:cs typeface="Arial"/>
              </a:rPr>
              <a:t>I work with Dr. Jessica Gottlieb</a:t>
            </a:r>
          </a:p>
          <a:p>
            <a:pPr marL="171450" indent="-285750">
              <a:buFont typeface="Courier New" panose="020B0604020202020204" pitchFamily="34" charset="0"/>
              <a:buChar char="o"/>
            </a:pPr>
            <a:endParaRPr lang="en-US" sz="600" dirty="0">
              <a:latin typeface="Arial"/>
              <a:cs typeface="Arial"/>
            </a:endParaRPr>
          </a:p>
          <a:p>
            <a:pPr marL="342900" indent="-342900">
              <a:lnSpc>
                <a:spcPct val="100000"/>
              </a:lnSpc>
              <a:buFont typeface="Arial" panose="020B0604020202020204" pitchFamily="34" charset="0"/>
              <a:buChar char="•"/>
            </a:pPr>
            <a:r>
              <a:rPr lang="en-US" sz="2000" dirty="0">
                <a:latin typeface="Arial"/>
                <a:cs typeface="Arial"/>
              </a:rPr>
              <a:t>Name, interesting/fun/funny fact about you. Why did you decide to join the MPP? Please share any information you want the class or myself to have about you!​</a:t>
            </a:r>
          </a:p>
          <a:p>
            <a:pPr marL="171450" indent="-285750">
              <a:buFont typeface="Courier New" panose="020B0604020202020204" pitchFamily="34" charset="0"/>
              <a:buChar char="o"/>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4F5BAE81-8D16-C517-4635-4EC1B852E21A}"/>
              </a:ext>
            </a:extLst>
          </p:cNvPr>
          <p:cNvSpPr>
            <a:spLocks noGrp="1"/>
          </p:cNvSpPr>
          <p:nvPr>
            <p:ph type="body" sz="quarter" idx="16"/>
          </p:nvPr>
        </p:nvSpPr>
        <p:spPr>
          <a:xfrm>
            <a:off x="550843" y="463627"/>
            <a:ext cx="9846382" cy="627679"/>
          </a:xfrm>
        </p:spPr>
        <p:txBody>
          <a:bodyPr lIns="91440" tIns="45720" rIns="91440" bIns="45720" anchor="t"/>
          <a:lstStyle/>
          <a:p>
            <a:r>
              <a:rPr lang="en-US">
                <a:latin typeface="Arial"/>
                <a:cs typeface="Arial"/>
              </a:rPr>
              <a:t>About Me</a:t>
            </a:r>
            <a:endParaRPr lang="en-US"/>
          </a:p>
        </p:txBody>
      </p:sp>
      <p:sp>
        <p:nvSpPr>
          <p:cNvPr id="3" name="Slide Number Placeholder 2">
            <a:extLst>
              <a:ext uri="{FF2B5EF4-FFF2-40B4-BE49-F238E27FC236}">
                <a16:creationId xmlns:a16="http://schemas.microsoft.com/office/drawing/2014/main" id="{0BC155BF-4655-225E-AF07-C9B83FFF546E}"/>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3</a:t>
            </a:fld>
            <a:endParaRPr lang="en-US"/>
          </a:p>
        </p:txBody>
      </p:sp>
    </p:spTree>
    <p:extLst>
      <p:ext uri="{BB962C8B-B14F-4D97-AF65-F5344CB8AC3E}">
        <p14:creationId xmlns:p14="http://schemas.microsoft.com/office/powerpoint/2010/main" val="26170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D4129-CD55-04F5-0CF7-C1DDEFF974B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62EC2FE-E793-2F46-8C26-582317417AD1}"/>
              </a:ext>
            </a:extLst>
          </p:cNvPr>
          <p:cNvSpPr>
            <a:spLocks noGrp="1"/>
          </p:cNvSpPr>
          <p:nvPr>
            <p:ph type="body" sz="quarter" idx="15"/>
          </p:nvPr>
        </p:nvSpPr>
        <p:spPr>
          <a:xfrm>
            <a:off x="694794" y="1475381"/>
            <a:ext cx="4395021" cy="3968820"/>
          </a:xfrm>
        </p:spPr>
        <p:txBody>
          <a:bodyPr lIns="91440" tIns="45720" rIns="91440" bIns="45720" anchor="t"/>
          <a:lstStyle/>
          <a:p>
            <a:pPr marL="171450" indent="-171450">
              <a:lnSpc>
                <a:spcPct val="100000"/>
              </a:lnSpc>
              <a:buChar char="•"/>
            </a:pPr>
            <a:r>
              <a:rPr lang="en-US" sz="2000">
                <a:latin typeface="Arial"/>
                <a:cs typeface="Arial"/>
              </a:rPr>
              <a:t>Idea that policy happens in a linear fashion – you have a policy problem, set the agenda, evaluate a range of alternatives, and select the best policy</a:t>
            </a:r>
            <a:endParaRPr lang="en-US" sz="2000">
              <a:latin typeface="Arial"/>
            </a:endParaRPr>
          </a:p>
          <a:p>
            <a:pPr marL="171450" indent="-171450">
              <a:lnSpc>
                <a:spcPct val="100000"/>
              </a:lnSpc>
              <a:buChar char="•"/>
            </a:pPr>
            <a:r>
              <a:rPr lang="en-US" sz="2000">
                <a:latin typeface="Arial"/>
                <a:cs typeface="Arial"/>
              </a:rPr>
              <a:t>Why might the policy process not actually work that way? </a:t>
            </a:r>
            <a:endParaRPr lang="en-US" sz="2000">
              <a:latin typeface="Arial"/>
            </a:endParaRPr>
          </a:p>
          <a:p>
            <a:pPr marL="171450" indent="-171450">
              <a:lnSpc>
                <a:spcPct val="100000"/>
              </a:lnSpc>
              <a:buChar char="•"/>
            </a:pPr>
            <a:endParaRPr lang="en-US" sz="2400">
              <a:latin typeface="Arial"/>
            </a:endParaRPr>
          </a:p>
          <a:p>
            <a:pPr marL="171450" indent="-171450">
              <a:buChar char="•"/>
            </a:pPr>
            <a:endParaRPr lang="en-US" sz="2400">
              <a:latin typeface="Arial"/>
            </a:endParaRPr>
          </a:p>
        </p:txBody>
      </p:sp>
      <p:sp>
        <p:nvSpPr>
          <p:cNvPr id="5" name="Text Placeholder 4">
            <a:extLst>
              <a:ext uri="{FF2B5EF4-FFF2-40B4-BE49-F238E27FC236}">
                <a16:creationId xmlns:a16="http://schemas.microsoft.com/office/drawing/2014/main" id="{7145AD3A-DEA8-EA97-A309-459B8BE3EC6B}"/>
              </a:ext>
            </a:extLst>
          </p:cNvPr>
          <p:cNvSpPr>
            <a:spLocks noGrp="1"/>
          </p:cNvSpPr>
          <p:nvPr>
            <p:ph type="body" sz="quarter" idx="16"/>
          </p:nvPr>
        </p:nvSpPr>
        <p:spPr>
          <a:xfrm>
            <a:off x="550843" y="463627"/>
            <a:ext cx="9846382" cy="627679"/>
          </a:xfrm>
        </p:spPr>
        <p:txBody>
          <a:bodyPr lIns="91440" tIns="45720" rIns="91440" bIns="45720" anchor="t"/>
          <a:lstStyle/>
          <a:p>
            <a:r>
              <a:rPr lang="en-US">
                <a:latin typeface="Arial"/>
                <a:cs typeface="Arial"/>
              </a:rPr>
              <a:t>Traditional View of the Policy Process </a:t>
            </a:r>
            <a:endParaRPr lang="en-US"/>
          </a:p>
        </p:txBody>
      </p:sp>
      <p:sp>
        <p:nvSpPr>
          <p:cNvPr id="3" name="Slide Number Placeholder 2">
            <a:extLst>
              <a:ext uri="{FF2B5EF4-FFF2-40B4-BE49-F238E27FC236}">
                <a16:creationId xmlns:a16="http://schemas.microsoft.com/office/drawing/2014/main" id="{A0D85C4E-D8B3-D015-8DEE-B98F8265D77D}"/>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4</a:t>
            </a:fld>
            <a:endParaRPr lang="en-US"/>
          </a:p>
        </p:txBody>
      </p:sp>
      <p:pic>
        <p:nvPicPr>
          <p:cNvPr id="2" name="Picture 1" descr="The Real Policy Cycle: Everything You Need to Know">
            <a:extLst>
              <a:ext uri="{FF2B5EF4-FFF2-40B4-BE49-F238E27FC236}">
                <a16:creationId xmlns:a16="http://schemas.microsoft.com/office/drawing/2014/main" id="{351831E8-F661-7A31-C855-CC1D5468B8C1}"/>
              </a:ext>
            </a:extLst>
          </p:cNvPr>
          <p:cNvPicPr>
            <a:picLocks noChangeAspect="1"/>
          </p:cNvPicPr>
          <p:nvPr/>
        </p:nvPicPr>
        <p:blipFill>
          <a:blip r:embed="rId3"/>
          <a:stretch>
            <a:fillRect/>
          </a:stretch>
        </p:blipFill>
        <p:spPr>
          <a:xfrm>
            <a:off x="5477107" y="1472426"/>
            <a:ext cx="6032810" cy="4229099"/>
          </a:xfrm>
          <a:prstGeom prst="rect">
            <a:avLst/>
          </a:prstGeom>
          <a:ln>
            <a:solidFill>
              <a:srgbClr val="4472C4"/>
            </a:solidFill>
          </a:ln>
        </p:spPr>
      </p:pic>
    </p:spTree>
    <p:extLst>
      <p:ext uri="{BB962C8B-B14F-4D97-AF65-F5344CB8AC3E}">
        <p14:creationId xmlns:p14="http://schemas.microsoft.com/office/powerpoint/2010/main" val="12737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8077E-BD43-28D5-84EE-CE4BF7A3121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5D06036-613C-3244-F6CB-A9D23F5D5174}"/>
              </a:ext>
            </a:extLst>
          </p:cNvPr>
          <p:cNvSpPr>
            <a:spLocks noGrp="1"/>
          </p:cNvSpPr>
          <p:nvPr>
            <p:ph type="body" sz="quarter" idx="15"/>
          </p:nvPr>
        </p:nvSpPr>
        <p:spPr>
          <a:xfrm>
            <a:off x="694794" y="1475381"/>
            <a:ext cx="10063557" cy="3968820"/>
          </a:xfrm>
        </p:spPr>
        <p:txBody>
          <a:bodyPr lIns="91440" tIns="45720" rIns="91440" bIns="45720" anchor="t"/>
          <a:lstStyle/>
          <a:p>
            <a:pPr marL="171450" indent="-171450">
              <a:lnSpc>
                <a:spcPct val="100000"/>
              </a:lnSpc>
              <a:buChar char="•"/>
            </a:pPr>
            <a:r>
              <a:rPr lang="en-US" sz="2800">
                <a:latin typeface="Arial"/>
                <a:cs typeface="Arial"/>
              </a:rPr>
              <a:t>Policy Conflict </a:t>
            </a:r>
          </a:p>
          <a:p>
            <a:pPr marL="171450" indent="-171450">
              <a:lnSpc>
                <a:spcPct val="100000"/>
              </a:lnSpc>
              <a:buChar char="•"/>
            </a:pPr>
            <a:r>
              <a:rPr lang="en-US" sz="2800">
                <a:latin typeface="Arial"/>
                <a:cs typeface="Arial"/>
              </a:rPr>
              <a:t>Kingdon's Three Streams</a:t>
            </a:r>
            <a:endParaRPr lang="en-US" sz="2800">
              <a:latin typeface="Arial"/>
            </a:endParaRPr>
          </a:p>
          <a:p>
            <a:pPr marL="171450" indent="-171450">
              <a:lnSpc>
                <a:spcPct val="100000"/>
              </a:lnSpc>
              <a:buChar char="•"/>
            </a:pPr>
            <a:r>
              <a:rPr lang="en-US" sz="2800">
                <a:latin typeface="Arial"/>
                <a:cs typeface="Arial"/>
              </a:rPr>
              <a:t>Social Construction </a:t>
            </a:r>
            <a:endParaRPr lang="en-US" sz="2800">
              <a:latin typeface="Arial"/>
            </a:endParaRPr>
          </a:p>
          <a:p>
            <a:pPr marL="171450" indent="-171450">
              <a:lnSpc>
                <a:spcPct val="100000"/>
              </a:lnSpc>
              <a:buChar char="•"/>
            </a:pPr>
            <a:r>
              <a:rPr lang="en-US" sz="2800">
                <a:latin typeface="Arial"/>
                <a:cs typeface="Arial"/>
              </a:rPr>
              <a:t>Narrative Policy Framework </a:t>
            </a:r>
            <a:endParaRPr lang="en-US" sz="2800">
              <a:latin typeface="Arial"/>
            </a:endParaRPr>
          </a:p>
          <a:p>
            <a:pPr marL="171450" indent="-171450">
              <a:lnSpc>
                <a:spcPct val="100000"/>
              </a:lnSpc>
              <a:buChar char="•"/>
            </a:pPr>
            <a:r>
              <a:rPr lang="en-US" sz="2800">
                <a:latin typeface="Arial"/>
                <a:cs typeface="Arial"/>
              </a:rPr>
              <a:t>Policy Feedback</a:t>
            </a:r>
            <a:endParaRPr lang="en-US" sz="2800">
              <a:latin typeface="Arial"/>
            </a:endParaRPr>
          </a:p>
          <a:p>
            <a:pPr marL="171450" indent="-171450">
              <a:lnSpc>
                <a:spcPct val="100000"/>
              </a:lnSpc>
              <a:buChar char="•"/>
            </a:pPr>
            <a:r>
              <a:rPr lang="en-US" sz="2800">
                <a:latin typeface="Arial"/>
                <a:cs typeface="Arial"/>
              </a:rPr>
              <a:t>Advocacy Coalition Framework</a:t>
            </a:r>
            <a:endParaRPr lang="en-US" sz="2400">
              <a:latin typeface="Arial"/>
            </a:endParaRPr>
          </a:p>
          <a:p>
            <a:pPr marL="171450" indent="-171450">
              <a:lnSpc>
                <a:spcPct val="100000"/>
              </a:lnSpc>
              <a:buChar char="•"/>
            </a:pPr>
            <a:endParaRPr lang="en-US" sz="2400">
              <a:latin typeface="Arial"/>
            </a:endParaRPr>
          </a:p>
          <a:p>
            <a:pPr marL="171450" indent="-171450">
              <a:buChar char="•"/>
            </a:pPr>
            <a:endParaRPr lang="en-US" sz="2400">
              <a:latin typeface="Arial"/>
            </a:endParaRPr>
          </a:p>
        </p:txBody>
      </p:sp>
      <p:sp>
        <p:nvSpPr>
          <p:cNvPr id="5" name="Text Placeholder 4">
            <a:extLst>
              <a:ext uri="{FF2B5EF4-FFF2-40B4-BE49-F238E27FC236}">
                <a16:creationId xmlns:a16="http://schemas.microsoft.com/office/drawing/2014/main" id="{24E6FEB4-9D05-A210-082F-F7BEFBF81FD9}"/>
              </a:ext>
            </a:extLst>
          </p:cNvPr>
          <p:cNvSpPr>
            <a:spLocks noGrp="1"/>
          </p:cNvSpPr>
          <p:nvPr>
            <p:ph type="body" sz="quarter" idx="16"/>
          </p:nvPr>
        </p:nvSpPr>
        <p:spPr>
          <a:xfrm>
            <a:off x="550843" y="463627"/>
            <a:ext cx="4828334" cy="627679"/>
          </a:xfrm>
        </p:spPr>
        <p:txBody>
          <a:bodyPr lIns="91440" tIns="45720" rIns="91440" bIns="45720" anchor="t"/>
          <a:lstStyle/>
          <a:p>
            <a:r>
              <a:rPr lang="en-US">
                <a:latin typeface="Arial"/>
                <a:cs typeface="Arial"/>
              </a:rPr>
              <a:t>Alternative Theories of the policy process </a:t>
            </a:r>
            <a:endParaRPr lang="en-US"/>
          </a:p>
        </p:txBody>
      </p:sp>
      <p:sp>
        <p:nvSpPr>
          <p:cNvPr id="3" name="Slide Number Placeholder 2">
            <a:extLst>
              <a:ext uri="{FF2B5EF4-FFF2-40B4-BE49-F238E27FC236}">
                <a16:creationId xmlns:a16="http://schemas.microsoft.com/office/drawing/2014/main" id="{4AC08709-306E-4EDA-2A55-B4FE7245E702}"/>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5</a:t>
            </a:fld>
            <a:endParaRPr lang="en-US"/>
          </a:p>
        </p:txBody>
      </p:sp>
      <p:pic>
        <p:nvPicPr>
          <p:cNvPr id="7" name="Picture 6" descr="A book cover with white text&#10;&#10;AI-generated content may be incorrect.">
            <a:extLst>
              <a:ext uri="{FF2B5EF4-FFF2-40B4-BE49-F238E27FC236}">
                <a16:creationId xmlns:a16="http://schemas.microsoft.com/office/drawing/2014/main" id="{EC27A718-1D13-B4CB-9042-13F32EF448F7}"/>
              </a:ext>
            </a:extLst>
          </p:cNvPr>
          <p:cNvPicPr>
            <a:picLocks noChangeAspect="1"/>
          </p:cNvPicPr>
          <p:nvPr/>
        </p:nvPicPr>
        <p:blipFill>
          <a:blip r:embed="rId3"/>
          <a:stretch>
            <a:fillRect/>
          </a:stretch>
        </p:blipFill>
        <p:spPr>
          <a:xfrm>
            <a:off x="7814003" y="0"/>
            <a:ext cx="4574286" cy="6858000"/>
          </a:xfrm>
          <a:prstGeom prst="rect">
            <a:avLst/>
          </a:prstGeom>
        </p:spPr>
      </p:pic>
    </p:spTree>
    <p:extLst>
      <p:ext uri="{BB962C8B-B14F-4D97-AF65-F5344CB8AC3E}">
        <p14:creationId xmlns:p14="http://schemas.microsoft.com/office/powerpoint/2010/main" val="38478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A2D64-6FD2-A229-13AB-E2C2EC85EBA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37EC10D-03F1-D257-9F5D-13C25B27158A}"/>
              </a:ext>
            </a:extLst>
          </p:cNvPr>
          <p:cNvSpPr>
            <a:spLocks noGrp="1"/>
          </p:cNvSpPr>
          <p:nvPr>
            <p:ph type="body" sz="quarter" idx="15"/>
          </p:nvPr>
        </p:nvSpPr>
        <p:spPr>
          <a:xfrm>
            <a:off x="694794" y="1475381"/>
            <a:ext cx="10574654" cy="3968820"/>
          </a:xfrm>
        </p:spPr>
        <p:txBody>
          <a:bodyPr lIns="91440" tIns="45720" rIns="91440" bIns="45720" anchor="t"/>
          <a:lstStyle/>
          <a:p>
            <a:pPr marL="171450" indent="-171450">
              <a:lnSpc>
                <a:spcPct val="100000"/>
              </a:lnSpc>
              <a:buChar char="•"/>
            </a:pPr>
            <a:r>
              <a:rPr lang="en-US" sz="2000" dirty="0">
                <a:latin typeface="Arial"/>
                <a:cs typeface="Arial"/>
              </a:rPr>
              <a:t>Schattschneider (1957) Intensity, Visibility, Direction, and Scope</a:t>
            </a:r>
            <a:endParaRPr lang="en-US" sz="2000" dirty="0">
              <a:latin typeface="Arial"/>
            </a:endParaRPr>
          </a:p>
          <a:p>
            <a:pPr marL="171450" indent="-171450">
              <a:lnSpc>
                <a:spcPct val="100000"/>
              </a:lnSpc>
              <a:buChar char="•"/>
            </a:pPr>
            <a:endParaRPr lang="en-US" sz="2000" dirty="0">
              <a:latin typeface="Arial"/>
            </a:endParaRPr>
          </a:p>
          <a:p>
            <a:pPr marL="171450" indent="-171450">
              <a:lnSpc>
                <a:spcPct val="100000"/>
              </a:lnSpc>
              <a:buChar char="•"/>
            </a:pPr>
            <a:r>
              <a:rPr lang="en-US" sz="2000" dirty="0">
                <a:latin typeface="Arial"/>
                <a:cs typeface="Arial"/>
              </a:rPr>
              <a:t>How does Schattschneider view politics? </a:t>
            </a:r>
          </a:p>
          <a:p>
            <a:pPr marL="857250" lvl="1" indent="-171450">
              <a:lnSpc>
                <a:spcPct val="100000"/>
              </a:lnSpc>
              <a:buFont typeface="Courier New" panose="020B0604020202020204" pitchFamily="34" charset="0"/>
              <a:buChar char="o"/>
            </a:pPr>
            <a:r>
              <a:rPr lang="en-US" sz="2000" dirty="0">
                <a:latin typeface="Arial"/>
                <a:cs typeface="Arial"/>
              </a:rPr>
              <a:t>A strategic contest / conflict between actors </a:t>
            </a:r>
          </a:p>
          <a:p>
            <a:pPr marL="857250" lvl="1" indent="-171450">
              <a:lnSpc>
                <a:spcPct val="100000"/>
              </a:lnSpc>
              <a:buFont typeface="Courier New" panose="020B0604020202020204" pitchFamily="34" charset="0"/>
              <a:buChar char="o"/>
            </a:pPr>
            <a:r>
              <a:rPr lang="en-US" sz="2000" dirty="0">
                <a:latin typeface="Arial"/>
                <a:cs typeface="Arial"/>
              </a:rPr>
              <a:t> Partially putting an argument up against pluralism</a:t>
            </a:r>
          </a:p>
          <a:p>
            <a:pPr marL="171450" indent="-171450">
              <a:buChar char="•"/>
            </a:pPr>
            <a:endParaRPr lang="en-US" sz="2400" dirty="0">
              <a:latin typeface="Arial"/>
            </a:endParaRPr>
          </a:p>
          <a:p>
            <a:pPr marL="171450" indent="-171450">
              <a:buChar char="•"/>
            </a:pPr>
            <a:r>
              <a:rPr lang="en-US" sz="2000" dirty="0">
                <a:latin typeface="Arial"/>
                <a:cs typeface="Arial"/>
              </a:rPr>
              <a:t>In groups, discuss: </a:t>
            </a:r>
          </a:p>
          <a:p>
            <a:pPr marL="857250" lvl="1" indent="-171450">
              <a:buFont typeface="Courier New" panose="020B0604020202020204" pitchFamily="34" charset="0"/>
              <a:buChar char="o"/>
            </a:pPr>
            <a:r>
              <a:rPr lang="en-US" sz="2000" dirty="0">
                <a:latin typeface="Arial"/>
                <a:cs typeface="Arial"/>
              </a:rPr>
              <a:t> What are the four main concepts of conflict that Schattschneider states govern conflict? </a:t>
            </a:r>
          </a:p>
          <a:p>
            <a:pPr marL="857250" lvl="1" indent="-171450">
              <a:buFont typeface="Courier New" panose="020B0604020202020204" pitchFamily="34" charset="0"/>
              <a:buChar char="o"/>
            </a:pPr>
            <a:r>
              <a:rPr lang="en-US" sz="2000" dirty="0">
                <a:latin typeface="Arial"/>
                <a:cs typeface="Arial"/>
              </a:rPr>
              <a:t>Which one is the most determinant / important to Schattschneider, and why? </a:t>
            </a:r>
          </a:p>
          <a:p>
            <a:pPr marL="857250" lvl="1" indent="-171450">
              <a:buFont typeface="Courier New" panose="020B0604020202020204" pitchFamily="34" charset="0"/>
              <a:buChar char="o"/>
            </a:pPr>
            <a:r>
              <a:rPr lang="en-US" sz="2000" dirty="0">
                <a:latin typeface="Arial"/>
                <a:cs typeface="Arial"/>
              </a:rPr>
              <a:t> Apply these concepts to a chosen policy conflict</a:t>
            </a:r>
            <a:endParaRPr lang="en-US" sz="2000" b="1" dirty="0"/>
          </a:p>
          <a:p>
            <a:pPr marL="1314450" lvl="2" indent="-171450">
              <a:buFont typeface="Courier New" panose="020B0604020202020204" pitchFamily="34" charset="0"/>
              <a:buChar char="o"/>
            </a:pPr>
            <a:r>
              <a:rPr lang="en-US" sz="1600" b="1" dirty="0"/>
              <a:t>You’ll use this same policy conflict / policy issue later! </a:t>
            </a:r>
            <a:endParaRPr lang="en-US" sz="1600" dirty="0"/>
          </a:p>
          <a:p>
            <a:pPr marL="857250" lvl="1" indent="-171450">
              <a:buFont typeface="Courier New" panose="020B0604020202020204" pitchFamily="34" charset="0"/>
              <a:buChar char="o"/>
            </a:pPr>
            <a:endParaRPr lang="en-US" sz="32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9BF7368D-C1D0-1F80-C23C-9EF19F681044}"/>
              </a:ext>
            </a:extLst>
          </p:cNvPr>
          <p:cNvSpPr>
            <a:spLocks noGrp="1"/>
          </p:cNvSpPr>
          <p:nvPr>
            <p:ph type="body" sz="quarter" idx="16"/>
          </p:nvPr>
        </p:nvSpPr>
        <p:spPr>
          <a:xfrm>
            <a:off x="550843" y="463627"/>
            <a:ext cx="9846382" cy="627679"/>
          </a:xfrm>
        </p:spPr>
        <p:txBody>
          <a:bodyPr lIns="91440" tIns="45720" rIns="91440" bIns="45720" anchor="t"/>
          <a:lstStyle/>
          <a:p>
            <a:r>
              <a:rPr lang="en-US">
                <a:latin typeface="Arial"/>
                <a:cs typeface="Arial"/>
              </a:rPr>
              <a:t>Policy Conflict as a Model of Policy Change</a:t>
            </a:r>
            <a:endParaRPr lang="en-US"/>
          </a:p>
        </p:txBody>
      </p:sp>
      <p:sp>
        <p:nvSpPr>
          <p:cNvPr id="3" name="Slide Number Placeholder 2">
            <a:extLst>
              <a:ext uri="{FF2B5EF4-FFF2-40B4-BE49-F238E27FC236}">
                <a16:creationId xmlns:a16="http://schemas.microsoft.com/office/drawing/2014/main" id="{BB6EE2E6-C0D8-AD09-72A2-90B727DE8FD3}"/>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6</a:t>
            </a:fld>
            <a:endParaRPr lang="en-US"/>
          </a:p>
        </p:txBody>
      </p:sp>
      <p:pic>
        <p:nvPicPr>
          <p:cNvPr id="6" name="Picture 5" descr="Two fists with a lightning bolt&#10;&#10;AI-generated content may be incorrect.">
            <a:extLst>
              <a:ext uri="{FF2B5EF4-FFF2-40B4-BE49-F238E27FC236}">
                <a16:creationId xmlns:a16="http://schemas.microsoft.com/office/drawing/2014/main" id="{DF669A02-F6CC-4B78-F8A1-5F0E4BBEEF02}"/>
              </a:ext>
            </a:extLst>
          </p:cNvPr>
          <p:cNvPicPr>
            <a:picLocks noChangeAspect="1"/>
          </p:cNvPicPr>
          <p:nvPr/>
        </p:nvPicPr>
        <p:blipFill>
          <a:blip r:embed="rId3"/>
          <a:stretch>
            <a:fillRect/>
          </a:stretch>
        </p:blipFill>
        <p:spPr>
          <a:xfrm>
            <a:off x="7374067" y="5072231"/>
            <a:ext cx="4817933" cy="1788540"/>
          </a:xfrm>
          <a:prstGeom prst="rect">
            <a:avLst/>
          </a:prstGeom>
          <a:ln>
            <a:solidFill>
              <a:srgbClr val="4472C4"/>
            </a:solidFill>
          </a:ln>
        </p:spPr>
      </p:pic>
    </p:spTree>
    <p:extLst>
      <p:ext uri="{BB962C8B-B14F-4D97-AF65-F5344CB8AC3E}">
        <p14:creationId xmlns:p14="http://schemas.microsoft.com/office/powerpoint/2010/main" val="53489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6B663-981C-D9B1-28D8-7982064B264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D716931-FA78-969A-C258-14A95B964852}"/>
              </a:ext>
            </a:extLst>
          </p:cNvPr>
          <p:cNvSpPr>
            <a:spLocks noGrp="1"/>
          </p:cNvSpPr>
          <p:nvPr>
            <p:ph type="body" sz="quarter" idx="15"/>
          </p:nvPr>
        </p:nvSpPr>
        <p:spPr>
          <a:xfrm>
            <a:off x="693107" y="899409"/>
            <a:ext cx="11117455" cy="4484831"/>
          </a:xfrm>
        </p:spPr>
        <p:txBody>
          <a:bodyPr lIns="91440" tIns="45720" rIns="91440" bIns="45720" anchor="t"/>
          <a:lstStyle/>
          <a:p>
            <a:pPr marL="171450" indent="-171450">
              <a:lnSpc>
                <a:spcPct val="100000"/>
              </a:lnSpc>
              <a:buChar char="•"/>
            </a:pPr>
            <a:r>
              <a:rPr lang="en-US" sz="1600" dirty="0">
                <a:latin typeface="Arial"/>
                <a:cs typeface="Arial"/>
              </a:rPr>
              <a:t>Intensity </a:t>
            </a:r>
          </a:p>
          <a:p>
            <a:pPr marL="857250" lvl="1" indent="-171450">
              <a:lnSpc>
                <a:spcPct val="100000"/>
              </a:lnSpc>
            </a:pPr>
            <a:r>
              <a:rPr lang="en-US" sz="1600" dirty="0">
                <a:latin typeface="Arial"/>
                <a:cs typeface="Arial"/>
              </a:rPr>
              <a:t>Changes in public opinion </a:t>
            </a:r>
          </a:p>
          <a:p>
            <a:pPr marL="1314450" lvl="2" indent="-171450">
              <a:lnSpc>
                <a:spcPct val="100000"/>
              </a:lnSpc>
            </a:pPr>
            <a:r>
              <a:rPr lang="en-US" sz="1600" dirty="0">
                <a:latin typeface="Arial"/>
                <a:cs typeface="Arial"/>
              </a:rPr>
              <a:t>“A very slight change in the temperature of the mass may have important consequences…”</a:t>
            </a:r>
          </a:p>
          <a:p>
            <a:pPr marL="857250" lvl="1" indent="-171450">
              <a:lnSpc>
                <a:spcPct val="100000"/>
              </a:lnSpc>
            </a:pPr>
            <a:r>
              <a:rPr lang="en-US" sz="1600" dirty="0">
                <a:latin typeface="Arial"/>
                <a:cs typeface="Arial"/>
              </a:rPr>
              <a:t>Not all participants care equally </a:t>
            </a:r>
          </a:p>
          <a:p>
            <a:pPr marL="1314450" lvl="2" indent="-171450">
              <a:lnSpc>
                <a:spcPct val="100000"/>
              </a:lnSpc>
            </a:pPr>
            <a:r>
              <a:rPr lang="en-US" sz="1600" dirty="0">
                <a:latin typeface="Arial"/>
                <a:cs typeface="Arial"/>
              </a:rPr>
              <a:t>Small, organized groups care more than the public</a:t>
            </a:r>
          </a:p>
          <a:p>
            <a:pPr marL="1314450" lvl="2" indent="-171450">
              <a:lnSpc>
                <a:spcPct val="100000"/>
              </a:lnSpc>
            </a:pPr>
            <a:r>
              <a:rPr lang="en-US" sz="1600" dirty="0">
                <a:latin typeface="Arial"/>
                <a:cs typeface="Arial"/>
              </a:rPr>
              <a:t>Gives them disproportioned influence in low-visibility areas </a:t>
            </a:r>
          </a:p>
          <a:p>
            <a:pPr marL="342900" indent="-342900">
              <a:lnSpc>
                <a:spcPct val="100000"/>
              </a:lnSpc>
              <a:buFont typeface="Arial" panose="020B0604020202020204" pitchFamily="34" charset="0"/>
              <a:buChar char="•"/>
            </a:pPr>
            <a:r>
              <a:rPr lang="en-US" sz="1600" dirty="0">
                <a:latin typeface="Arial"/>
                <a:cs typeface="Arial"/>
              </a:rPr>
              <a:t>Visibility </a:t>
            </a:r>
          </a:p>
          <a:p>
            <a:pPr marL="1143000" lvl="1" indent="-457200">
              <a:lnSpc>
                <a:spcPct val="100000"/>
              </a:lnSpc>
            </a:pPr>
            <a:r>
              <a:rPr lang="en-US" sz="1600" dirty="0">
                <a:latin typeface="Arial"/>
                <a:cs typeface="Arial"/>
              </a:rPr>
              <a:t>Most conflicts aren’t in the public view </a:t>
            </a:r>
          </a:p>
          <a:p>
            <a:pPr marL="1143000" lvl="1" indent="-457200">
              <a:lnSpc>
                <a:spcPct val="100000"/>
              </a:lnSpc>
            </a:pPr>
            <a:r>
              <a:rPr lang="en-US" sz="1600" dirty="0">
                <a:latin typeface="Arial"/>
                <a:cs typeface="Arial"/>
              </a:rPr>
              <a:t>Public attention changes the balance of power</a:t>
            </a:r>
          </a:p>
          <a:p>
            <a:pPr marL="1143000" lvl="1" indent="-457200">
              <a:lnSpc>
                <a:spcPct val="100000"/>
              </a:lnSpc>
            </a:pPr>
            <a:r>
              <a:rPr lang="en-US" sz="1600" dirty="0">
                <a:latin typeface="Arial"/>
                <a:cs typeface="Arial"/>
              </a:rPr>
              <a:t>Example: Changing policy through local referendums to increase public visibility </a:t>
            </a:r>
          </a:p>
          <a:p>
            <a:pPr marL="457200" indent="-457200">
              <a:lnSpc>
                <a:spcPct val="100000"/>
              </a:lnSpc>
              <a:buFont typeface="Arial" panose="020B0604020202020204" pitchFamily="34" charset="0"/>
              <a:buChar char="•"/>
            </a:pPr>
            <a:r>
              <a:rPr lang="en-US" sz="1600" dirty="0">
                <a:latin typeface="Arial"/>
                <a:cs typeface="Arial"/>
              </a:rPr>
              <a:t>Direction</a:t>
            </a:r>
          </a:p>
          <a:p>
            <a:pPr marL="1143000" lvl="1" indent="-457200">
              <a:lnSpc>
                <a:spcPct val="100000"/>
              </a:lnSpc>
            </a:pPr>
            <a:r>
              <a:rPr lang="en-US" sz="1600" dirty="0">
                <a:latin typeface="Arial"/>
                <a:cs typeface="Arial"/>
              </a:rPr>
              <a:t>Many conflicts exist at the same time – but they aren’t equal </a:t>
            </a:r>
          </a:p>
          <a:p>
            <a:pPr marL="1143000" lvl="1" indent="-457200">
              <a:lnSpc>
                <a:spcPct val="100000"/>
              </a:lnSpc>
            </a:pPr>
            <a:r>
              <a:rPr lang="en-US" sz="1600" dirty="0">
                <a:latin typeface="Arial"/>
                <a:cs typeface="Arial"/>
              </a:rPr>
              <a:t>Main Policy / Conflict = Direction </a:t>
            </a:r>
          </a:p>
          <a:p>
            <a:pPr marL="1600200" lvl="2" indent="-457200">
              <a:lnSpc>
                <a:spcPct val="100000"/>
              </a:lnSpc>
            </a:pPr>
            <a:r>
              <a:rPr lang="en-US" sz="1200" dirty="0">
                <a:latin typeface="Arial"/>
                <a:cs typeface="Arial"/>
              </a:rPr>
              <a:t>Nationalism example </a:t>
            </a:r>
          </a:p>
          <a:p>
            <a:pPr marL="457200" indent="-457200">
              <a:lnSpc>
                <a:spcPct val="100000"/>
              </a:lnSpc>
            </a:pPr>
            <a:endParaRPr lang="en-US" sz="400" dirty="0">
              <a:latin typeface="Arial"/>
              <a:cs typeface="Arial"/>
            </a:endParaRPr>
          </a:p>
          <a:p>
            <a:pPr marL="457200" indent="-457200">
              <a:lnSpc>
                <a:spcPct val="100000"/>
              </a:lnSpc>
            </a:pPr>
            <a:r>
              <a:rPr lang="en-US" sz="1800" dirty="0">
                <a:latin typeface="Arial"/>
                <a:cs typeface="Arial"/>
              </a:rPr>
              <a:t>If you had to pick one issue that most strongly structures U.S. political conflict right now, what would it be? What other issues does it push aside? What evidence could you use to support that claim? </a:t>
            </a:r>
          </a:p>
        </p:txBody>
      </p:sp>
      <p:sp>
        <p:nvSpPr>
          <p:cNvPr id="5" name="Text Placeholder 4">
            <a:extLst>
              <a:ext uri="{FF2B5EF4-FFF2-40B4-BE49-F238E27FC236}">
                <a16:creationId xmlns:a16="http://schemas.microsoft.com/office/drawing/2014/main" id="{A9849B74-720D-234A-9565-4EC4B9622938}"/>
              </a:ext>
            </a:extLst>
          </p:cNvPr>
          <p:cNvSpPr>
            <a:spLocks noGrp="1"/>
          </p:cNvSpPr>
          <p:nvPr>
            <p:ph type="body" sz="quarter" idx="16"/>
          </p:nvPr>
        </p:nvSpPr>
        <p:spPr>
          <a:xfrm>
            <a:off x="550843" y="463627"/>
            <a:ext cx="9846382" cy="627679"/>
          </a:xfrm>
        </p:spPr>
        <p:txBody>
          <a:bodyPr lIns="91440" tIns="45720" rIns="91440" bIns="45720" anchor="t"/>
          <a:lstStyle/>
          <a:p>
            <a:r>
              <a:rPr lang="en-US" dirty="0">
                <a:latin typeface="Arial"/>
                <a:cs typeface="Arial"/>
              </a:rPr>
              <a:t>Intensity, Visibility, Direction, and Scope</a:t>
            </a:r>
            <a:endParaRPr lang="en-US" dirty="0"/>
          </a:p>
        </p:txBody>
      </p:sp>
      <p:sp>
        <p:nvSpPr>
          <p:cNvPr id="3" name="Slide Number Placeholder 2">
            <a:extLst>
              <a:ext uri="{FF2B5EF4-FFF2-40B4-BE49-F238E27FC236}">
                <a16:creationId xmlns:a16="http://schemas.microsoft.com/office/drawing/2014/main" id="{E752455B-AE5A-C3BA-6E8F-13E87D4E5D52}"/>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7</a:t>
            </a:fld>
            <a:endParaRPr lang="en-US"/>
          </a:p>
        </p:txBody>
      </p:sp>
    </p:spTree>
    <p:extLst>
      <p:ext uri="{BB962C8B-B14F-4D97-AF65-F5344CB8AC3E}">
        <p14:creationId xmlns:p14="http://schemas.microsoft.com/office/powerpoint/2010/main" val="267594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84CB8-98FD-6E6B-F1A4-317468CAAA8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9FEA67B-3E2A-ADED-6850-41EFA04FD18F}"/>
              </a:ext>
            </a:extLst>
          </p:cNvPr>
          <p:cNvSpPr>
            <a:spLocks noGrp="1"/>
          </p:cNvSpPr>
          <p:nvPr>
            <p:ph type="body" sz="quarter" idx="15"/>
          </p:nvPr>
        </p:nvSpPr>
        <p:spPr>
          <a:xfrm>
            <a:off x="693107" y="1252552"/>
            <a:ext cx="10574654" cy="4352895"/>
          </a:xfrm>
        </p:spPr>
        <p:txBody>
          <a:bodyPr lIns="91440" tIns="45720" rIns="91440" bIns="45720" anchor="t"/>
          <a:lstStyle/>
          <a:p>
            <a:pPr marL="171450" indent="-171450">
              <a:lnSpc>
                <a:spcPct val="100000"/>
              </a:lnSpc>
              <a:buChar char="•"/>
            </a:pPr>
            <a:r>
              <a:rPr lang="en-US" sz="2000" dirty="0">
                <a:latin typeface="Arial"/>
                <a:cs typeface="Arial"/>
              </a:rPr>
              <a:t>Imagine there is a public fight between Sarah and Emma </a:t>
            </a:r>
            <a:endParaRPr lang="en-US" sz="2000" dirty="0">
              <a:latin typeface="Arial"/>
            </a:endParaRPr>
          </a:p>
          <a:p>
            <a:pPr marL="857250" lvl="1" indent="-171450">
              <a:lnSpc>
                <a:spcPct val="100000"/>
              </a:lnSpc>
              <a:buFont typeface="Courier New" panose="020B0604020202020204" pitchFamily="34" charset="0"/>
              <a:buChar char="o"/>
            </a:pPr>
            <a:r>
              <a:rPr lang="en-US" sz="2000" dirty="0">
                <a:latin typeface="Arial"/>
                <a:cs typeface="Arial"/>
              </a:rPr>
              <a:t>What can the weaker fighter do to change the outcome of the fight? </a:t>
            </a:r>
            <a:endParaRPr lang="en-US" sz="800" dirty="0">
              <a:latin typeface="Arial"/>
              <a:cs typeface="Arial"/>
            </a:endParaRPr>
          </a:p>
          <a:p>
            <a:pPr marL="171450" indent="-171450">
              <a:lnSpc>
                <a:spcPct val="100000"/>
              </a:lnSpc>
              <a:buFont typeface="Courier New" panose="020B0604020202020204" pitchFamily="34" charset="0"/>
              <a:buChar char="o"/>
            </a:pPr>
            <a:endParaRPr lang="en-US" sz="800" dirty="0">
              <a:latin typeface="Arial"/>
              <a:cs typeface="Arial"/>
            </a:endParaRPr>
          </a:p>
          <a:p>
            <a:pPr>
              <a:lnSpc>
                <a:spcPct val="100000"/>
              </a:lnSpc>
            </a:pPr>
            <a:endParaRPr lang="en-US" sz="800" dirty="0">
              <a:latin typeface="Arial"/>
              <a:cs typeface="Arial"/>
            </a:endParaRPr>
          </a:p>
          <a:p>
            <a:pPr marL="171450" indent="-171450">
              <a:lnSpc>
                <a:spcPct val="100000"/>
              </a:lnSpc>
              <a:buFont typeface="Courier New" panose="020B0604020202020204" pitchFamily="34" charset="0"/>
              <a:buChar char="o"/>
            </a:pPr>
            <a:r>
              <a:rPr lang="en-US" sz="2000" dirty="0">
                <a:latin typeface="Arial"/>
                <a:cs typeface="Arial"/>
              </a:rPr>
              <a:t>Sarah’s friends jump in – the fight is no longer about strength, it’s about numbers, and the scope of conflict has expanded. </a:t>
            </a:r>
          </a:p>
          <a:p>
            <a:pPr marL="857250" lvl="1" indent="-171450">
              <a:lnSpc>
                <a:spcPct val="100000"/>
              </a:lnSpc>
              <a:buFont typeface="Courier New" panose="020B0604020202020204" pitchFamily="34" charset="0"/>
              <a:buChar char="o"/>
            </a:pPr>
            <a:r>
              <a:rPr lang="en-US" sz="2000" dirty="0">
                <a:latin typeface="Arial"/>
                <a:cs typeface="Arial"/>
              </a:rPr>
              <a:t>No longer a private fight – it’s a public one </a:t>
            </a:r>
          </a:p>
          <a:p>
            <a:pPr marL="171450" indent="-171450">
              <a:lnSpc>
                <a:spcPct val="100000"/>
              </a:lnSpc>
              <a:buFont typeface="Courier New" panose="020B0604020202020204" pitchFamily="34" charset="0"/>
              <a:buChar char="o"/>
            </a:pPr>
            <a:endParaRPr lang="en-US" sz="800" dirty="0">
              <a:latin typeface="Arial"/>
              <a:cs typeface="Arial"/>
            </a:endParaRPr>
          </a:p>
          <a:p>
            <a:pPr marL="171450" indent="-171450">
              <a:lnSpc>
                <a:spcPct val="100000"/>
              </a:lnSpc>
              <a:buFont typeface="Courier New" panose="020B0604020202020204" pitchFamily="34" charset="0"/>
              <a:buChar char="o"/>
            </a:pPr>
            <a:endParaRPr lang="en-US" sz="800" dirty="0">
              <a:latin typeface="Arial"/>
              <a:cs typeface="Arial"/>
            </a:endParaRPr>
          </a:p>
          <a:p>
            <a:pPr marL="171450" indent="-171450">
              <a:lnSpc>
                <a:spcPct val="100000"/>
              </a:lnSpc>
              <a:buFont typeface="Courier New" panose="020B0604020202020204" pitchFamily="34" charset="0"/>
              <a:buChar char="o"/>
            </a:pPr>
            <a:r>
              <a:rPr lang="en-US" sz="2000" dirty="0">
                <a:latin typeface="Arial"/>
                <a:cs typeface="Arial"/>
              </a:rPr>
              <a:t>The weaker / losing side in a policy conflict almost always wants more people involved, more visibility, more institutions, higher levels of authority – to try and gain an advantage. </a:t>
            </a:r>
          </a:p>
          <a:p>
            <a:pPr>
              <a:lnSpc>
                <a:spcPct val="100000"/>
              </a:lnSpc>
            </a:pPr>
            <a:endParaRPr lang="en-US" sz="2000" dirty="0">
              <a:latin typeface="Arial"/>
              <a:cs typeface="Arial"/>
            </a:endParaRPr>
          </a:p>
          <a:p>
            <a:pPr marL="171450" indent="-171450">
              <a:lnSpc>
                <a:spcPct val="100000"/>
              </a:lnSpc>
              <a:buFont typeface="Courier New" panose="020B0604020202020204" pitchFamily="34" charset="0"/>
              <a:buChar char="o"/>
            </a:pPr>
            <a:r>
              <a:rPr lang="en-US" sz="2000" dirty="0">
                <a:latin typeface="Arial"/>
                <a:cs typeface="Arial"/>
              </a:rPr>
              <a:t> The stronger / winning side wants the conflict to stay small / the way it is – fewer people, fewer rules, fewer visibility let’s them keep their advantage </a:t>
            </a:r>
          </a:p>
        </p:txBody>
      </p:sp>
      <p:sp>
        <p:nvSpPr>
          <p:cNvPr id="5" name="Text Placeholder 4">
            <a:extLst>
              <a:ext uri="{FF2B5EF4-FFF2-40B4-BE49-F238E27FC236}">
                <a16:creationId xmlns:a16="http://schemas.microsoft.com/office/drawing/2014/main" id="{07E2D674-6D00-F5D8-37CF-A60D629C10FF}"/>
              </a:ext>
            </a:extLst>
          </p:cNvPr>
          <p:cNvSpPr>
            <a:spLocks noGrp="1"/>
          </p:cNvSpPr>
          <p:nvPr>
            <p:ph type="body" sz="quarter" idx="16"/>
          </p:nvPr>
        </p:nvSpPr>
        <p:spPr>
          <a:xfrm>
            <a:off x="550843" y="463627"/>
            <a:ext cx="9846382" cy="627679"/>
          </a:xfrm>
        </p:spPr>
        <p:txBody>
          <a:bodyPr lIns="91440" tIns="45720" rIns="91440" bIns="45720" anchor="t"/>
          <a:lstStyle/>
          <a:p>
            <a:r>
              <a:rPr lang="en-US" dirty="0">
                <a:latin typeface="Arial"/>
                <a:cs typeface="Arial"/>
              </a:rPr>
              <a:t>The importance of the scope of Conflict </a:t>
            </a:r>
            <a:endParaRPr lang="en-US" dirty="0"/>
          </a:p>
        </p:txBody>
      </p:sp>
      <p:sp>
        <p:nvSpPr>
          <p:cNvPr id="3" name="Slide Number Placeholder 2">
            <a:extLst>
              <a:ext uri="{FF2B5EF4-FFF2-40B4-BE49-F238E27FC236}">
                <a16:creationId xmlns:a16="http://schemas.microsoft.com/office/drawing/2014/main" id="{DA50908F-0FE3-B706-DC76-19A0A040551A}"/>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8</a:t>
            </a:fld>
            <a:endParaRPr lang="en-US"/>
          </a:p>
        </p:txBody>
      </p:sp>
    </p:spTree>
    <p:extLst>
      <p:ext uri="{BB962C8B-B14F-4D97-AF65-F5344CB8AC3E}">
        <p14:creationId xmlns:p14="http://schemas.microsoft.com/office/powerpoint/2010/main" val="87145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7D639-68E4-DF23-D6EB-C3E31C1AC53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4FAE9AF-8C73-88DF-D263-D711284A9DF3}"/>
              </a:ext>
            </a:extLst>
          </p:cNvPr>
          <p:cNvSpPr>
            <a:spLocks noGrp="1"/>
          </p:cNvSpPr>
          <p:nvPr>
            <p:ph type="body" sz="quarter" idx="15"/>
          </p:nvPr>
        </p:nvSpPr>
        <p:spPr>
          <a:xfrm>
            <a:off x="694794" y="1091306"/>
            <a:ext cx="10574654" cy="4352895"/>
          </a:xfrm>
        </p:spPr>
        <p:txBody>
          <a:bodyPr lIns="91440" tIns="45720" rIns="91440" bIns="45720" anchor="t"/>
          <a:lstStyle/>
          <a:p>
            <a:pPr marL="171450" indent="-171450">
              <a:lnSpc>
                <a:spcPct val="100000"/>
              </a:lnSpc>
              <a:buChar char="•"/>
            </a:pPr>
            <a:r>
              <a:rPr lang="en-US" sz="2000" dirty="0">
                <a:latin typeface="Arial"/>
                <a:cs typeface="Arial"/>
              </a:rPr>
              <a:t>School Policy Example: </a:t>
            </a:r>
          </a:p>
          <a:p>
            <a:pPr marL="857250" lvl="1" indent="-171450">
              <a:lnSpc>
                <a:spcPct val="100000"/>
              </a:lnSpc>
            </a:pPr>
            <a:r>
              <a:rPr lang="en-US" sz="2000" dirty="0">
                <a:latin typeface="Arial"/>
                <a:cs typeface="Arial"/>
              </a:rPr>
              <a:t>Parent has a disagreement with a teacher about a discipline policy. </a:t>
            </a:r>
          </a:p>
          <a:p>
            <a:pPr marL="857250" lvl="1" indent="-171450">
              <a:lnSpc>
                <a:spcPct val="100000"/>
              </a:lnSpc>
            </a:pPr>
            <a:r>
              <a:rPr lang="en-US" sz="2000" dirty="0">
                <a:latin typeface="Arial"/>
                <a:cs typeface="Arial"/>
              </a:rPr>
              <a:t>Private matter, and the teacher has more administrative power, says they are just following the rules of the district. </a:t>
            </a:r>
          </a:p>
          <a:p>
            <a:pPr marL="857250" lvl="1" indent="-171450">
              <a:lnSpc>
                <a:spcPct val="100000"/>
              </a:lnSpc>
            </a:pPr>
            <a:endParaRPr lang="en-US" sz="2000" dirty="0">
              <a:latin typeface="Arial"/>
              <a:cs typeface="Arial"/>
            </a:endParaRPr>
          </a:p>
          <a:p>
            <a:pPr marL="342900" indent="-342900">
              <a:lnSpc>
                <a:spcPct val="100000"/>
              </a:lnSpc>
              <a:buFont typeface="Arial" panose="020B0604020202020204" pitchFamily="34" charset="0"/>
              <a:buChar char="•"/>
            </a:pPr>
            <a:r>
              <a:rPr lang="en-US" sz="2000" dirty="0">
                <a:latin typeface="Arial"/>
                <a:cs typeface="Arial"/>
              </a:rPr>
              <a:t>What can the parent do to try and win the conflict? </a:t>
            </a:r>
          </a:p>
          <a:p>
            <a:pPr marL="1028700" lvl="1" indent="-342900">
              <a:lnSpc>
                <a:spcPct val="100000"/>
              </a:lnSpc>
            </a:pPr>
            <a:r>
              <a:rPr lang="en-US" sz="2000" dirty="0">
                <a:latin typeface="Arial"/>
                <a:cs typeface="Arial"/>
              </a:rPr>
              <a:t>Mobilize other parents with similar beliefs – form an interest group</a:t>
            </a:r>
          </a:p>
          <a:p>
            <a:pPr marL="1028700" lvl="1" indent="-342900">
              <a:lnSpc>
                <a:spcPct val="100000"/>
              </a:lnSpc>
            </a:pPr>
            <a:r>
              <a:rPr lang="en-US" sz="2000" dirty="0">
                <a:latin typeface="Arial"/>
                <a:cs typeface="Arial"/>
              </a:rPr>
              <a:t>Go to the school board – they have more power than the teacher</a:t>
            </a:r>
          </a:p>
          <a:p>
            <a:pPr marL="1028700" lvl="1" indent="-342900">
              <a:lnSpc>
                <a:spcPct val="100000"/>
              </a:lnSpc>
            </a:pPr>
            <a:r>
              <a:rPr lang="en-US" sz="2000" dirty="0">
                <a:latin typeface="Arial"/>
                <a:cs typeface="Arial"/>
              </a:rPr>
              <a:t>Go to their state legislator and advocate for higher level changes to discipline policy </a:t>
            </a:r>
          </a:p>
          <a:p>
            <a:pPr lvl="1" indent="0">
              <a:lnSpc>
                <a:spcPct val="100000"/>
              </a:lnSpc>
              <a:buNone/>
            </a:pPr>
            <a:endParaRPr lang="en-US" sz="3200" dirty="0">
              <a:latin typeface="Arial"/>
              <a:cs typeface="Arial"/>
            </a:endParaRPr>
          </a:p>
          <a:p>
            <a:pPr marL="342900" indent="-342900">
              <a:lnSpc>
                <a:spcPct val="100000"/>
              </a:lnSpc>
              <a:buFont typeface="Arial" panose="020B0604020202020204" pitchFamily="34" charset="0"/>
              <a:buChar char="•"/>
            </a:pPr>
            <a:r>
              <a:rPr lang="en-US" sz="2400" dirty="0">
                <a:latin typeface="Arial"/>
                <a:cs typeface="Arial"/>
              </a:rPr>
              <a:t>Another example? </a:t>
            </a:r>
          </a:p>
          <a:p>
            <a:pPr marL="342900" indent="-342900">
              <a:lnSpc>
                <a:spcPct val="100000"/>
              </a:lnSpc>
              <a:buFont typeface="Arial" panose="020B0604020202020204" pitchFamily="34" charset="0"/>
              <a:buChar char="•"/>
            </a:pPr>
            <a:endParaRPr lang="en-US" sz="2000" dirty="0">
              <a:latin typeface="Arial"/>
              <a:cs typeface="Arial"/>
            </a:endParaRPr>
          </a:p>
          <a:p>
            <a:pPr lvl="1" indent="0">
              <a:lnSpc>
                <a:spcPct val="100000"/>
              </a:lnSpc>
              <a:buNone/>
            </a:pPr>
            <a:endParaRPr lang="en-US" sz="2000" dirty="0">
              <a:latin typeface="Arial"/>
              <a:cs typeface="Arial"/>
            </a:endParaRPr>
          </a:p>
        </p:txBody>
      </p:sp>
      <p:sp>
        <p:nvSpPr>
          <p:cNvPr id="5" name="Text Placeholder 4">
            <a:extLst>
              <a:ext uri="{FF2B5EF4-FFF2-40B4-BE49-F238E27FC236}">
                <a16:creationId xmlns:a16="http://schemas.microsoft.com/office/drawing/2014/main" id="{C8B979C5-7122-67CF-AA35-6676C3C02D57}"/>
              </a:ext>
            </a:extLst>
          </p:cNvPr>
          <p:cNvSpPr>
            <a:spLocks noGrp="1"/>
          </p:cNvSpPr>
          <p:nvPr>
            <p:ph type="body" sz="quarter" idx="16"/>
          </p:nvPr>
        </p:nvSpPr>
        <p:spPr>
          <a:xfrm>
            <a:off x="550843" y="463627"/>
            <a:ext cx="9846382" cy="627679"/>
          </a:xfrm>
        </p:spPr>
        <p:txBody>
          <a:bodyPr lIns="91440" tIns="45720" rIns="91440" bIns="45720" anchor="t"/>
          <a:lstStyle/>
          <a:p>
            <a:r>
              <a:rPr lang="en-US" dirty="0">
                <a:latin typeface="Arial"/>
                <a:cs typeface="Arial"/>
              </a:rPr>
              <a:t>Scope of Conflict Examples</a:t>
            </a:r>
            <a:endParaRPr lang="en-US" dirty="0"/>
          </a:p>
        </p:txBody>
      </p:sp>
      <p:sp>
        <p:nvSpPr>
          <p:cNvPr id="3" name="Slide Number Placeholder 2">
            <a:extLst>
              <a:ext uri="{FF2B5EF4-FFF2-40B4-BE49-F238E27FC236}">
                <a16:creationId xmlns:a16="http://schemas.microsoft.com/office/drawing/2014/main" id="{5BA8C660-48D2-BA2C-AAEA-6E7B8FC5FB77}"/>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9</a:t>
            </a:fld>
            <a:endParaRPr lang="en-US"/>
          </a:p>
        </p:txBody>
      </p:sp>
    </p:spTree>
    <p:extLst>
      <p:ext uri="{BB962C8B-B14F-4D97-AF65-F5344CB8AC3E}">
        <p14:creationId xmlns:p14="http://schemas.microsoft.com/office/powerpoint/2010/main" val="280708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F40B5-D815-4179-D67F-BCB19CDFF33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44F5A18-7FC6-9BA3-AAD2-2542E577BD6D}"/>
              </a:ext>
            </a:extLst>
          </p:cNvPr>
          <p:cNvSpPr>
            <a:spLocks noGrp="1"/>
          </p:cNvSpPr>
          <p:nvPr>
            <p:ph type="body" sz="quarter" idx="15"/>
          </p:nvPr>
        </p:nvSpPr>
        <p:spPr>
          <a:xfrm>
            <a:off x="693107" y="1342811"/>
            <a:ext cx="10574654" cy="4352895"/>
          </a:xfrm>
        </p:spPr>
        <p:txBody>
          <a:bodyPr lIns="91440" tIns="45720" rIns="91440" bIns="45720" anchor="t"/>
          <a:lstStyle/>
          <a:p>
            <a:pPr marL="171450" indent="-171450">
              <a:lnSpc>
                <a:spcPct val="100000"/>
              </a:lnSpc>
              <a:buChar char="•"/>
            </a:pPr>
            <a:r>
              <a:rPr lang="en-US" sz="2000" dirty="0">
                <a:latin typeface="Arial"/>
                <a:cs typeface="Arial"/>
              </a:rPr>
              <a:t>Narrative Policy Framework example: </a:t>
            </a:r>
          </a:p>
          <a:p>
            <a:pPr marL="857250" lvl="1" indent="-171450">
              <a:lnSpc>
                <a:spcPct val="100000"/>
              </a:lnSpc>
            </a:pPr>
            <a:r>
              <a:rPr lang="en-US" sz="2000" dirty="0">
                <a:latin typeface="Arial"/>
                <a:cs typeface="Arial"/>
              </a:rPr>
              <a:t>  Narratives can expand or constrict the scope of conflict</a:t>
            </a:r>
          </a:p>
          <a:p>
            <a:pPr marL="1314450" lvl="2" indent="-171450">
              <a:lnSpc>
                <a:spcPct val="100000"/>
              </a:lnSpc>
            </a:pPr>
            <a:r>
              <a:rPr lang="en-US" sz="1800" u="sng" dirty="0">
                <a:latin typeface="Arial"/>
                <a:cs typeface="Arial"/>
              </a:rPr>
              <a:t>Winning Coalitions</a:t>
            </a:r>
            <a:r>
              <a:rPr lang="en-US" sz="1800" dirty="0">
                <a:latin typeface="Arial"/>
                <a:cs typeface="Arial"/>
              </a:rPr>
              <a:t>: Distribute benefits of a policy to a large group of people (victims), while the costs are constrained to a small group (sometimes characterized as the villains) </a:t>
            </a:r>
          </a:p>
          <a:p>
            <a:pPr marL="1314450" lvl="2" indent="-171450">
              <a:lnSpc>
                <a:spcPct val="100000"/>
              </a:lnSpc>
            </a:pPr>
            <a:r>
              <a:rPr lang="en-US" sz="1800" u="sng" dirty="0">
                <a:latin typeface="Arial"/>
                <a:cs typeface="Arial"/>
              </a:rPr>
              <a:t>Losing Coalitions</a:t>
            </a:r>
            <a:r>
              <a:rPr lang="en-US" sz="1800" dirty="0">
                <a:latin typeface="Arial"/>
                <a:cs typeface="Arial"/>
              </a:rPr>
              <a:t>: Distribute costs to a broad spectrum of victims, and benefits to an elite few – typically villains </a:t>
            </a:r>
          </a:p>
          <a:p>
            <a:pPr marL="342900" indent="-342900">
              <a:lnSpc>
                <a:spcPct val="100000"/>
              </a:lnSpc>
              <a:buFont typeface="Arial" panose="020B0604020202020204" pitchFamily="34" charset="0"/>
              <a:buChar char="•"/>
            </a:pPr>
            <a:r>
              <a:rPr lang="en-US" sz="2000" dirty="0">
                <a:latin typeface="Arial"/>
                <a:cs typeface="Arial"/>
              </a:rPr>
              <a:t>Advocacy Coalition Framework example: </a:t>
            </a:r>
          </a:p>
          <a:p>
            <a:pPr marL="1028700" lvl="1" indent="-342900">
              <a:lnSpc>
                <a:spcPct val="100000"/>
              </a:lnSpc>
            </a:pPr>
            <a:r>
              <a:rPr lang="en-US" sz="2000" dirty="0">
                <a:latin typeface="Arial"/>
                <a:cs typeface="Arial"/>
              </a:rPr>
              <a:t>Policy change depends on competition between advocacy coalitions within a policy subsystem</a:t>
            </a:r>
          </a:p>
          <a:p>
            <a:pPr marL="1485900" lvl="2" indent="-342900">
              <a:lnSpc>
                <a:spcPct val="100000"/>
              </a:lnSpc>
            </a:pPr>
            <a:r>
              <a:rPr lang="en-US" sz="1800" dirty="0">
                <a:latin typeface="Arial"/>
                <a:cs typeface="Arial"/>
              </a:rPr>
              <a:t>Scope of conflict expands when: </a:t>
            </a:r>
          </a:p>
          <a:p>
            <a:pPr marL="1943100" lvl="3" indent="-342900">
              <a:lnSpc>
                <a:spcPct val="100000"/>
              </a:lnSpc>
            </a:pPr>
            <a:r>
              <a:rPr lang="en-US" dirty="0">
                <a:latin typeface="Arial"/>
                <a:cs typeface="Arial"/>
              </a:rPr>
              <a:t>New actors enter a subsystem</a:t>
            </a:r>
          </a:p>
          <a:p>
            <a:pPr marL="1943100" lvl="3" indent="-342900">
              <a:lnSpc>
                <a:spcPct val="100000"/>
              </a:lnSpc>
            </a:pPr>
            <a:r>
              <a:rPr lang="en-US" dirty="0">
                <a:latin typeface="Arial"/>
                <a:cs typeface="Arial"/>
              </a:rPr>
              <a:t>External shocks (elections, crisis, focusing events) broaden participation</a:t>
            </a:r>
          </a:p>
          <a:p>
            <a:pPr marL="1943100" lvl="3" indent="-342900">
              <a:lnSpc>
                <a:spcPct val="100000"/>
              </a:lnSpc>
            </a:pPr>
            <a:r>
              <a:rPr lang="en-US" dirty="0">
                <a:latin typeface="Arial"/>
                <a:cs typeface="Arial"/>
              </a:rPr>
              <a:t>Issues cross subsystem boundaries </a:t>
            </a:r>
          </a:p>
          <a:p>
            <a:pPr marL="857250" lvl="1" indent="-171450">
              <a:lnSpc>
                <a:spcPct val="100000"/>
              </a:lnSpc>
            </a:pPr>
            <a:endParaRPr lang="en-US" sz="2000" dirty="0">
              <a:latin typeface="Arial"/>
              <a:cs typeface="Arial"/>
            </a:endParaRPr>
          </a:p>
          <a:p>
            <a:pPr lvl="1" indent="0">
              <a:lnSpc>
                <a:spcPct val="100000"/>
              </a:lnSpc>
              <a:buNone/>
            </a:pPr>
            <a:endParaRPr lang="en-US" sz="3200" dirty="0">
              <a:latin typeface="Arial"/>
              <a:cs typeface="Arial"/>
            </a:endParaRPr>
          </a:p>
        </p:txBody>
      </p:sp>
      <p:sp>
        <p:nvSpPr>
          <p:cNvPr id="5" name="Text Placeholder 4">
            <a:extLst>
              <a:ext uri="{FF2B5EF4-FFF2-40B4-BE49-F238E27FC236}">
                <a16:creationId xmlns:a16="http://schemas.microsoft.com/office/drawing/2014/main" id="{3B32B1C7-7980-C5C1-F5D5-C4A55B3B1CA1}"/>
              </a:ext>
            </a:extLst>
          </p:cNvPr>
          <p:cNvSpPr>
            <a:spLocks noGrp="1"/>
          </p:cNvSpPr>
          <p:nvPr>
            <p:ph type="body" sz="quarter" idx="16"/>
          </p:nvPr>
        </p:nvSpPr>
        <p:spPr>
          <a:xfrm>
            <a:off x="550843" y="463627"/>
            <a:ext cx="9846382" cy="627679"/>
          </a:xfrm>
        </p:spPr>
        <p:txBody>
          <a:bodyPr lIns="91440" tIns="45720" rIns="91440" bIns="45720" anchor="t"/>
          <a:lstStyle/>
          <a:p>
            <a:pPr>
              <a:lnSpc>
                <a:spcPct val="100000"/>
              </a:lnSpc>
            </a:pPr>
            <a:r>
              <a:rPr lang="en-US" dirty="0">
                <a:latin typeface="Arial"/>
                <a:cs typeface="Arial"/>
              </a:rPr>
              <a:t>The Scope of conflict shows up in many other public policy theories </a:t>
            </a:r>
            <a:endParaRPr lang="en-US" dirty="0"/>
          </a:p>
        </p:txBody>
      </p:sp>
      <p:sp>
        <p:nvSpPr>
          <p:cNvPr id="3" name="Slide Number Placeholder 2">
            <a:extLst>
              <a:ext uri="{FF2B5EF4-FFF2-40B4-BE49-F238E27FC236}">
                <a16:creationId xmlns:a16="http://schemas.microsoft.com/office/drawing/2014/main" id="{160282D0-C884-70E0-70C8-2F918E611D93}"/>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10</a:t>
            </a:fld>
            <a:endParaRPr lang="en-US"/>
          </a:p>
        </p:txBody>
      </p:sp>
    </p:spTree>
    <p:extLst>
      <p:ext uri="{BB962C8B-B14F-4D97-AF65-F5344CB8AC3E}">
        <p14:creationId xmlns:p14="http://schemas.microsoft.com/office/powerpoint/2010/main" val="73387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426EE-9E7B-BD13-59A4-8F60B926D67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C791308-62BA-4D9D-058B-B0409501A0DF}"/>
              </a:ext>
            </a:extLst>
          </p:cNvPr>
          <p:cNvSpPr>
            <a:spLocks noGrp="1"/>
          </p:cNvSpPr>
          <p:nvPr>
            <p:ph type="body" sz="quarter" idx="15"/>
          </p:nvPr>
        </p:nvSpPr>
        <p:spPr>
          <a:xfrm>
            <a:off x="693107" y="1342811"/>
            <a:ext cx="10574654" cy="4352895"/>
          </a:xfrm>
        </p:spPr>
        <p:txBody>
          <a:bodyPr lIns="91440" tIns="45720" rIns="91440" bIns="45720" anchor="t"/>
          <a:lstStyle/>
          <a:p>
            <a:pPr marL="171450" indent="-171450">
              <a:lnSpc>
                <a:spcPct val="100000"/>
              </a:lnSpc>
              <a:buChar char="•"/>
            </a:pPr>
            <a:r>
              <a:rPr lang="en-US" sz="2000" dirty="0">
                <a:latin typeface="Arial"/>
                <a:cs typeface="Arial"/>
              </a:rPr>
              <a:t> PCF is designed to “advance both localized and generalized knowledge about policy conflict” </a:t>
            </a:r>
          </a:p>
          <a:p>
            <a:pPr marL="857250" lvl="1" indent="-171450">
              <a:lnSpc>
                <a:spcPct val="100000"/>
              </a:lnSpc>
            </a:pPr>
            <a:r>
              <a:rPr lang="en-US" sz="2000" dirty="0">
                <a:latin typeface="Arial"/>
                <a:cs typeface="Arial"/>
              </a:rPr>
              <a:t>Localized: specific insights about specific policy conflicts in specific settings</a:t>
            </a:r>
          </a:p>
          <a:p>
            <a:pPr marL="857250" lvl="1" indent="-171450">
              <a:lnSpc>
                <a:spcPct val="100000"/>
              </a:lnSpc>
            </a:pPr>
            <a:r>
              <a:rPr lang="en-US" sz="2000" dirty="0">
                <a:latin typeface="Arial"/>
                <a:cs typeface="Arial"/>
              </a:rPr>
              <a:t>Generalized: About the nature of conflict itself</a:t>
            </a:r>
          </a:p>
          <a:p>
            <a:pPr marL="857250" lvl="1" indent="-171450">
              <a:lnSpc>
                <a:spcPct val="100000"/>
              </a:lnSpc>
            </a:pPr>
            <a:r>
              <a:rPr lang="en-US" sz="2000" dirty="0">
                <a:latin typeface="Arial"/>
                <a:cs typeface="Arial"/>
              </a:rPr>
              <a:t>Adds to the research because other theories treat conflict as a background characteristic, measured indirectly</a:t>
            </a:r>
          </a:p>
          <a:p>
            <a:pPr marL="171450" indent="-171450">
              <a:lnSpc>
                <a:spcPct val="100000"/>
              </a:lnSpc>
            </a:pPr>
            <a:endParaRPr lang="en-US" sz="800" dirty="0">
              <a:latin typeface="Arial"/>
              <a:cs typeface="Arial"/>
            </a:endParaRPr>
          </a:p>
          <a:p>
            <a:pPr marL="171450" indent="-171450">
              <a:lnSpc>
                <a:spcPct val="100000"/>
              </a:lnSpc>
            </a:pPr>
            <a:endParaRPr lang="en-US" sz="800" dirty="0">
              <a:latin typeface="Arial"/>
              <a:cs typeface="Arial"/>
            </a:endParaRPr>
          </a:p>
          <a:p>
            <a:pPr marL="285750" indent="-285750">
              <a:lnSpc>
                <a:spcPct val="100000"/>
              </a:lnSpc>
              <a:buFont typeface="Arial" panose="020B0604020202020204" pitchFamily="34" charset="0"/>
              <a:buChar char="•"/>
            </a:pPr>
            <a:r>
              <a:rPr lang="en-US" sz="1800" dirty="0">
                <a:latin typeface="Arial"/>
                <a:cs typeface="Arial"/>
              </a:rPr>
              <a:t>Borrows heavily from the Advocacy Coalition Framework (ACF) so I’ll go over some of those basic concepts! </a:t>
            </a:r>
          </a:p>
          <a:p>
            <a:pPr marL="171450" indent="-171450">
              <a:lnSpc>
                <a:spcPct val="100000"/>
              </a:lnSpc>
            </a:pPr>
            <a:endParaRPr lang="en-US" sz="1800" dirty="0">
              <a:latin typeface="Arial"/>
              <a:cs typeface="Arial"/>
            </a:endParaRPr>
          </a:p>
          <a:p>
            <a:pPr marL="171450" indent="-171450">
              <a:lnSpc>
                <a:spcPct val="100000"/>
              </a:lnSpc>
            </a:pPr>
            <a:r>
              <a:rPr lang="en-US" sz="1800" dirty="0">
                <a:latin typeface="Arial"/>
                <a:cs typeface="Arial"/>
              </a:rPr>
              <a:t>Conflict is not good or bad – but “under what settings do conflicts emerge, endure, and subside, and which forms have what consequences?’ </a:t>
            </a:r>
          </a:p>
        </p:txBody>
      </p:sp>
      <p:sp>
        <p:nvSpPr>
          <p:cNvPr id="5" name="Text Placeholder 4">
            <a:extLst>
              <a:ext uri="{FF2B5EF4-FFF2-40B4-BE49-F238E27FC236}">
                <a16:creationId xmlns:a16="http://schemas.microsoft.com/office/drawing/2014/main" id="{7985483D-4647-0338-9A3C-D1A1DA514268}"/>
              </a:ext>
            </a:extLst>
          </p:cNvPr>
          <p:cNvSpPr>
            <a:spLocks noGrp="1"/>
          </p:cNvSpPr>
          <p:nvPr>
            <p:ph type="body" sz="quarter" idx="16"/>
          </p:nvPr>
        </p:nvSpPr>
        <p:spPr>
          <a:xfrm>
            <a:off x="550843" y="463627"/>
            <a:ext cx="9846382" cy="627679"/>
          </a:xfrm>
        </p:spPr>
        <p:txBody>
          <a:bodyPr lIns="91440" tIns="45720" rIns="91440" bIns="45720" anchor="t"/>
          <a:lstStyle/>
          <a:p>
            <a:pPr>
              <a:lnSpc>
                <a:spcPct val="100000"/>
              </a:lnSpc>
            </a:pPr>
            <a:r>
              <a:rPr lang="en-US" dirty="0">
                <a:latin typeface="Arial"/>
                <a:cs typeface="Arial"/>
              </a:rPr>
              <a:t>Policy Conflict Framework </a:t>
            </a:r>
            <a:endParaRPr lang="en-US" dirty="0"/>
          </a:p>
        </p:txBody>
      </p:sp>
      <p:sp>
        <p:nvSpPr>
          <p:cNvPr id="3" name="Slide Number Placeholder 2">
            <a:extLst>
              <a:ext uri="{FF2B5EF4-FFF2-40B4-BE49-F238E27FC236}">
                <a16:creationId xmlns:a16="http://schemas.microsoft.com/office/drawing/2014/main" id="{251C7410-FF6A-22F6-34C4-CD45D3545021}"/>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11</a:t>
            </a:fld>
            <a:endParaRPr lang="en-US"/>
          </a:p>
        </p:txBody>
      </p:sp>
    </p:spTree>
    <p:extLst>
      <p:ext uri="{BB962C8B-B14F-4D97-AF65-F5344CB8AC3E}">
        <p14:creationId xmlns:p14="http://schemas.microsoft.com/office/powerpoint/2010/main" val="138460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792B-FF55-3C29-B289-115FF34FCA8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BB926FA-328E-67B8-80EA-EF3204C6F9E9}"/>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2DE0BD70-81EF-6F88-2A3F-90DD5748BB43}"/>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83304F3A-D8B2-862C-4E8E-5A3A0D0B06C0}"/>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0A0E60F6-FC11-8D75-41E0-EE382BCE4E24}"/>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07081363-9FC8-B765-51B8-F29B580E4AB6}"/>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5FD23035-B3F7-9F65-D7F3-AE2989F98EE7}"/>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A8B3740-0DC0-8400-5CC0-A1A9F2A23C5B}"/>
              </a:ext>
            </a:extLst>
          </p:cNvPr>
          <p:cNvSpPr/>
          <p:nvPr/>
        </p:nvSpPr>
        <p:spPr>
          <a:xfrm>
            <a:off x="1021797" y="1368763"/>
            <a:ext cx="1920341" cy="12440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p:txBody>
      </p:sp>
      <p:sp>
        <p:nvSpPr>
          <p:cNvPr id="11" name="TextBox 10">
            <a:extLst>
              <a:ext uri="{FF2B5EF4-FFF2-40B4-BE49-F238E27FC236}">
                <a16:creationId xmlns:a16="http://schemas.microsoft.com/office/drawing/2014/main" id="{54619C1A-1B68-3A36-DCDE-27ABAB345169}"/>
              </a:ext>
            </a:extLst>
          </p:cNvPr>
          <p:cNvSpPr txBox="1"/>
          <p:nvPr/>
        </p:nvSpPr>
        <p:spPr>
          <a:xfrm>
            <a:off x="693107" y="3179189"/>
            <a:ext cx="3915170" cy="22467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ysClr val="windowText" lastClr="000000"/>
                </a:solidFill>
                <a:latin typeface="Aptos" panose="02110004020202020204"/>
              </a:rPr>
              <a:t>Outputs are the outcomes of policy conflicts on public policies.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Can be direct (Change in Policy)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Can be indirect (change in institutional rules) governing the policy</a:t>
            </a:r>
          </a:p>
        </p:txBody>
      </p:sp>
      <p:cxnSp>
        <p:nvCxnSpPr>
          <p:cNvPr id="13" name="Straight Arrow Connector 12">
            <a:extLst>
              <a:ext uri="{FF2B5EF4-FFF2-40B4-BE49-F238E27FC236}">
                <a16:creationId xmlns:a16="http://schemas.microsoft.com/office/drawing/2014/main" id="{97A91FD2-1E0D-F57D-20C0-7659D8F03E41}"/>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87642654-CD61-2985-82A9-E582CACC74C8}"/>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B00FE5C-CEE0-6E8B-C564-0816603EB4F4}"/>
              </a:ext>
            </a:extLst>
          </p:cNvPr>
          <p:cNvCxnSpPr>
            <a:cxnSpLocks/>
          </p:cNvCxnSpPr>
          <p:nvPr/>
        </p:nvCxnSpPr>
        <p:spPr>
          <a:xfrm flipH="1" flipV="1">
            <a:off x="4145213" y="2735465"/>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5F4C3C4-D955-6AAA-3AFF-66874437F250}"/>
              </a:ext>
            </a:extLst>
          </p:cNvPr>
          <p:cNvSpPr/>
          <p:nvPr/>
        </p:nvSpPr>
        <p:spPr>
          <a:xfrm>
            <a:off x="7583725" y="4105920"/>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632F798C-945D-DF78-79ED-261C52A2DD00}"/>
              </a:ext>
            </a:extLst>
          </p:cNvPr>
          <p:cNvSpPr txBox="1"/>
          <p:nvPr/>
        </p:nvSpPr>
        <p:spPr>
          <a:xfrm>
            <a:off x="8289037" y="4272589"/>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7603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5742-07B4-0CC2-5D4F-40E667002DC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9FE3426-2E39-96CA-C27D-7424EF90845F}"/>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1EC257BB-5BE0-BE1D-4570-BCA00D716D2D}"/>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A1A238AD-99A0-F515-80DB-F51609F98A30}"/>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C62B33FD-EE3D-3949-8C66-3866A1CEF3E4}"/>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CED6784A-EA56-4805-9187-E26CC7370B3D}"/>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B31D8B31-89F5-A5EA-57D2-1992812E3C57}"/>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818FB27-FA89-4E79-3DB9-A95DF4DFC3E6}"/>
              </a:ext>
            </a:extLst>
          </p:cNvPr>
          <p:cNvSpPr/>
          <p:nvPr/>
        </p:nvSpPr>
        <p:spPr>
          <a:xfrm>
            <a:off x="1021797" y="1368763"/>
            <a:ext cx="1920341" cy="12440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p:txBody>
      </p:sp>
      <p:sp>
        <p:nvSpPr>
          <p:cNvPr id="11" name="TextBox 10">
            <a:extLst>
              <a:ext uri="{FF2B5EF4-FFF2-40B4-BE49-F238E27FC236}">
                <a16:creationId xmlns:a16="http://schemas.microsoft.com/office/drawing/2014/main" id="{10B36C95-8AF5-DE7A-9F9E-1D97A8CBBCFC}"/>
              </a:ext>
            </a:extLst>
          </p:cNvPr>
          <p:cNvSpPr txBox="1"/>
          <p:nvPr/>
        </p:nvSpPr>
        <p:spPr>
          <a:xfrm>
            <a:off x="693107" y="3179189"/>
            <a:ext cx="3915170"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ysClr val="windowText" lastClr="000000"/>
                </a:solidFill>
                <a:latin typeface="Aptos" panose="02110004020202020204"/>
              </a:rPr>
              <a:t>Outcomes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Short term impacts of the conflict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ysClr val="windowText" lastClr="000000"/>
                </a:solidFill>
                <a:latin typeface="Aptos" panose="02110004020202020204"/>
              </a:rPr>
              <a:t>Long term impacts of the conflict </a:t>
            </a:r>
            <a:endParaRPr kumimoji="0" lang="en-US" sz="2000" b="0" i="0" u="none" strike="noStrike" kern="1200" cap="none" spc="0" normalizeH="0" baseline="0" noProof="0" dirty="0">
              <a:ln>
                <a:noFill/>
              </a:ln>
              <a:solidFill>
                <a:sysClr val="windowText" lastClr="000000"/>
              </a:solidFill>
              <a:effectLst/>
              <a:uLnTx/>
              <a:uFillTx/>
              <a:latin typeface="Aptos" panose="02110004020202020204"/>
              <a:ea typeface="+mn-ea"/>
              <a:cs typeface="+mn-cs"/>
            </a:endParaRPr>
          </a:p>
        </p:txBody>
      </p:sp>
      <p:cxnSp>
        <p:nvCxnSpPr>
          <p:cNvPr id="13" name="Straight Arrow Connector 12">
            <a:extLst>
              <a:ext uri="{FF2B5EF4-FFF2-40B4-BE49-F238E27FC236}">
                <a16:creationId xmlns:a16="http://schemas.microsoft.com/office/drawing/2014/main" id="{B29204D6-1DC9-4A36-19CA-85AF2AB76570}"/>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15C11425-F657-3309-A7B5-5122FC912FB3}"/>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775CB70-FC55-82AB-BEF2-3A5CEA14B87E}"/>
              </a:ext>
            </a:extLst>
          </p:cNvPr>
          <p:cNvCxnSpPr>
            <a:cxnSpLocks/>
          </p:cNvCxnSpPr>
          <p:nvPr/>
        </p:nvCxnSpPr>
        <p:spPr>
          <a:xfrm flipH="1" flipV="1">
            <a:off x="4145213" y="2735465"/>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5E636437-5F67-7661-4202-1BAF5885EA98}"/>
              </a:ext>
            </a:extLst>
          </p:cNvPr>
          <p:cNvSpPr/>
          <p:nvPr/>
        </p:nvSpPr>
        <p:spPr>
          <a:xfrm>
            <a:off x="7583725" y="4105920"/>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76920231-79AD-CE5A-42DC-EA0040A77341}"/>
              </a:ext>
            </a:extLst>
          </p:cNvPr>
          <p:cNvSpPr txBox="1"/>
          <p:nvPr/>
        </p:nvSpPr>
        <p:spPr>
          <a:xfrm>
            <a:off x="8289037" y="4272589"/>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8969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16683-CF59-2B12-32AD-734AF9D94E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1BED476-4382-0EB1-90B1-211654FCD438}"/>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4FC2893C-464A-EA6C-9EC5-A8BED3027590}"/>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5A8028F8-81A4-3C79-AB16-C3E748A348C0}"/>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C605D570-A73A-866F-0800-F847BC6038A0}"/>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C19CA21-AE3F-876E-41F7-C93AFA2A93AF}"/>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211DE3F9-C459-90DB-6D3C-5D5C55B558DA}"/>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7F6D3319-DDBF-3EC5-C984-9859484F6E62}"/>
              </a:ext>
            </a:extLst>
          </p:cNvPr>
          <p:cNvSpPr/>
          <p:nvPr/>
        </p:nvSpPr>
        <p:spPr>
          <a:xfrm>
            <a:off x="1021797" y="1368763"/>
            <a:ext cx="1920341" cy="12440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1F6A3552-F17A-B83B-ED6B-52909C4F67A1}"/>
              </a:ext>
            </a:extLst>
          </p:cNvPr>
          <p:cNvSpPr txBox="1"/>
          <p:nvPr/>
        </p:nvSpPr>
        <p:spPr>
          <a:xfrm>
            <a:off x="1214946" y="3779002"/>
            <a:ext cx="3671847" cy="1323439"/>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Aptos" panose="02110004020202020204"/>
              </a:rPr>
              <a:t>Socioeconomic Conditions, Physical Setting, and Institutional Arrangements of the Three Different Levels</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13" name="Straight Arrow Connector 12">
            <a:extLst>
              <a:ext uri="{FF2B5EF4-FFF2-40B4-BE49-F238E27FC236}">
                <a16:creationId xmlns:a16="http://schemas.microsoft.com/office/drawing/2014/main" id="{63E80C89-3725-251A-1D12-83973E929F90}"/>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66300F76-5626-2A00-BA65-46FD52C9A307}"/>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2B7CFF6-251C-DC76-9858-5344587E56D9}"/>
              </a:ext>
            </a:extLst>
          </p:cNvPr>
          <p:cNvCxnSpPr>
            <a:cxnSpLocks/>
          </p:cNvCxnSpPr>
          <p:nvPr/>
        </p:nvCxnSpPr>
        <p:spPr>
          <a:xfrm flipH="1" flipV="1">
            <a:off x="3490446" y="3027269"/>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34FCC9E3-0FF5-D559-3289-9288D8BF7C9E}"/>
              </a:ext>
            </a:extLst>
          </p:cNvPr>
          <p:cNvSpPr/>
          <p:nvPr/>
        </p:nvSpPr>
        <p:spPr>
          <a:xfrm>
            <a:off x="7601658" y="4007608"/>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40FE5658-26CB-2D5F-20F8-AEC0DD3EBC2C}"/>
              </a:ext>
            </a:extLst>
          </p:cNvPr>
          <p:cNvSpPr txBox="1"/>
          <p:nvPr/>
        </p:nvSpPr>
        <p:spPr>
          <a:xfrm>
            <a:off x="8434367" y="4157683"/>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4119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E23DB-2990-37B7-F990-DAAE5C8611B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7693879-3491-EF9D-BFA7-1EC70D269F4E}"/>
              </a:ext>
            </a:extLst>
          </p:cNvPr>
          <p:cNvSpPr>
            <a:spLocks noGrp="1"/>
          </p:cNvSpPr>
          <p:nvPr>
            <p:ph type="body" sz="quarter" idx="15"/>
          </p:nvPr>
        </p:nvSpPr>
        <p:spPr>
          <a:xfrm>
            <a:off x="693107" y="1307805"/>
            <a:ext cx="10184361" cy="4136396"/>
          </a:xfrm>
        </p:spPr>
        <p:txBody>
          <a:bodyPr lIns="91440" tIns="45720" rIns="91440" bIns="45720" anchor="t"/>
          <a:lstStyle/>
          <a:p>
            <a:pPr marL="171450" indent="-171450"/>
            <a:endParaRPr lang="en-US" sz="2000">
              <a:latin typeface="Arial"/>
              <a:cs typeface="Arial"/>
            </a:endParaRPr>
          </a:p>
          <a:p>
            <a:pPr marL="857250" lvl="1" indent="-171450"/>
            <a:endParaRPr lang="en-US" sz="3200">
              <a:latin typeface="Arial"/>
              <a:cs typeface="Arial"/>
            </a:endParaRPr>
          </a:p>
          <a:p>
            <a:pPr marL="857250" lvl="1" indent="-171450"/>
            <a:endParaRPr lang="en-US" sz="3200">
              <a:latin typeface="Arial"/>
              <a:cs typeface="Arial"/>
            </a:endParaRPr>
          </a:p>
          <a:p>
            <a:pPr marL="171450" indent="-171450">
              <a:buChar char="•"/>
            </a:pPr>
            <a:endParaRPr lang="en-US" sz="2000">
              <a:latin typeface="Arial"/>
              <a:cs typeface="Arial"/>
            </a:endParaRPr>
          </a:p>
          <a:p>
            <a:pPr marL="171450" indent="-171450">
              <a:buChar char="•"/>
            </a:pPr>
            <a:endParaRPr lang="en-US" sz="2400">
              <a:latin typeface="Arial"/>
            </a:endParaRPr>
          </a:p>
          <a:p>
            <a:pPr marL="171450" indent="-171450">
              <a:buChar char="•"/>
            </a:pPr>
            <a:endParaRPr lang="en-US" sz="2400">
              <a:latin typeface="Arial"/>
            </a:endParaRPr>
          </a:p>
        </p:txBody>
      </p:sp>
      <p:sp>
        <p:nvSpPr>
          <p:cNvPr id="5" name="Text Placeholder 4">
            <a:extLst>
              <a:ext uri="{FF2B5EF4-FFF2-40B4-BE49-F238E27FC236}">
                <a16:creationId xmlns:a16="http://schemas.microsoft.com/office/drawing/2014/main" id="{7BF5FEDE-0524-8BF7-566B-853BD689EBDB}"/>
              </a:ext>
            </a:extLst>
          </p:cNvPr>
          <p:cNvSpPr>
            <a:spLocks noGrp="1"/>
          </p:cNvSpPr>
          <p:nvPr>
            <p:ph type="body" sz="quarter" idx="16"/>
          </p:nvPr>
        </p:nvSpPr>
        <p:spPr>
          <a:xfrm>
            <a:off x="550843" y="499841"/>
            <a:ext cx="9846382" cy="627679"/>
          </a:xfrm>
        </p:spPr>
        <p:txBody>
          <a:bodyPr lIns="91440" tIns="45720" rIns="91440" bIns="45720" anchor="t"/>
          <a:lstStyle/>
          <a:p>
            <a:r>
              <a:rPr lang="en-US">
                <a:latin typeface="Arial"/>
                <a:cs typeface="Arial"/>
              </a:rPr>
              <a:t>The Advocacy</a:t>
            </a:r>
            <a:r>
              <a:rPr lang="en-US" b="0">
                <a:latin typeface="Arial"/>
                <a:cs typeface="Arial"/>
              </a:rPr>
              <a:t> </a:t>
            </a:r>
            <a:r>
              <a:rPr lang="en-US">
                <a:latin typeface="Arial"/>
                <a:cs typeface="Arial"/>
              </a:rPr>
              <a:t>Coalition Framework: Policy Subsystem</a:t>
            </a:r>
            <a:endParaRPr lang="en-US"/>
          </a:p>
        </p:txBody>
      </p:sp>
      <p:sp>
        <p:nvSpPr>
          <p:cNvPr id="3" name="Slide Number Placeholder 2">
            <a:extLst>
              <a:ext uri="{FF2B5EF4-FFF2-40B4-BE49-F238E27FC236}">
                <a16:creationId xmlns:a16="http://schemas.microsoft.com/office/drawing/2014/main" id="{6B9E4848-305A-4EE5-F7D7-0BFC8983D0EE}"/>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15</a:t>
            </a:fld>
            <a:endParaRPr lang="en-US"/>
          </a:p>
        </p:txBody>
      </p:sp>
      <p:graphicFrame>
        <p:nvGraphicFramePr>
          <p:cNvPr id="2" name="Diagram 1">
            <a:extLst>
              <a:ext uri="{FF2B5EF4-FFF2-40B4-BE49-F238E27FC236}">
                <a16:creationId xmlns:a16="http://schemas.microsoft.com/office/drawing/2014/main" id="{0DAE487F-8470-6E9A-2D48-8709DEFE8FF9}"/>
              </a:ext>
            </a:extLst>
          </p:cNvPr>
          <p:cNvGraphicFramePr/>
          <p:nvPr>
            <p:extLst>
              <p:ext uri="{D42A27DB-BD31-4B8C-83A1-F6EECF244321}">
                <p14:modId xmlns:p14="http://schemas.microsoft.com/office/powerpoint/2010/main" val="1215522031"/>
              </p:ext>
            </p:extLst>
          </p:nvPr>
        </p:nvGraphicFramePr>
        <p:xfrm>
          <a:off x="2031999" y="1307805"/>
          <a:ext cx="7771219" cy="4830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8991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0E7A-B30A-0FEB-0AD1-1F06CDD0708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CA25F8D-B318-C4EC-A258-B481CC61DB04}"/>
              </a:ext>
            </a:extLst>
          </p:cNvPr>
          <p:cNvSpPr>
            <a:spLocks noGrp="1"/>
          </p:cNvSpPr>
          <p:nvPr>
            <p:ph type="body" sz="quarter" idx="15"/>
          </p:nvPr>
        </p:nvSpPr>
        <p:spPr>
          <a:xfrm>
            <a:off x="693107" y="1307805"/>
            <a:ext cx="10184361" cy="4136396"/>
          </a:xfrm>
        </p:spPr>
        <p:txBody>
          <a:bodyPr lIns="91440" tIns="45720" rIns="91440" bIns="45720" anchor="t"/>
          <a:lstStyle/>
          <a:p>
            <a:pPr marL="171450" indent="-171450"/>
            <a:endParaRPr lang="en-US" sz="2000">
              <a:latin typeface="Arial"/>
              <a:cs typeface="Arial"/>
            </a:endParaRPr>
          </a:p>
          <a:p>
            <a:pPr marL="857250" lvl="1" indent="-171450"/>
            <a:endParaRPr lang="en-US" sz="3200">
              <a:latin typeface="Arial"/>
              <a:cs typeface="Arial"/>
            </a:endParaRPr>
          </a:p>
          <a:p>
            <a:pPr marL="857250" lvl="1" indent="-171450"/>
            <a:endParaRPr lang="en-US" sz="3200">
              <a:latin typeface="Arial"/>
              <a:cs typeface="Arial"/>
            </a:endParaRPr>
          </a:p>
          <a:p>
            <a:pPr marL="171450" indent="-171450">
              <a:buChar char="•"/>
            </a:pPr>
            <a:endParaRPr lang="en-US" sz="2000">
              <a:latin typeface="Arial"/>
              <a:cs typeface="Arial"/>
            </a:endParaRPr>
          </a:p>
          <a:p>
            <a:pPr marL="171450" indent="-171450">
              <a:buChar char="•"/>
            </a:pPr>
            <a:endParaRPr lang="en-US" sz="2400">
              <a:latin typeface="Arial"/>
            </a:endParaRPr>
          </a:p>
          <a:p>
            <a:pPr marL="171450" indent="-171450">
              <a:buChar char="•"/>
            </a:pPr>
            <a:endParaRPr lang="en-US" sz="2400">
              <a:latin typeface="Arial"/>
            </a:endParaRPr>
          </a:p>
        </p:txBody>
      </p:sp>
      <p:sp>
        <p:nvSpPr>
          <p:cNvPr id="5" name="Text Placeholder 4">
            <a:extLst>
              <a:ext uri="{FF2B5EF4-FFF2-40B4-BE49-F238E27FC236}">
                <a16:creationId xmlns:a16="http://schemas.microsoft.com/office/drawing/2014/main" id="{619430C8-94C6-E582-973B-7F9A5723CD2B}"/>
              </a:ext>
            </a:extLst>
          </p:cNvPr>
          <p:cNvSpPr>
            <a:spLocks noGrp="1"/>
          </p:cNvSpPr>
          <p:nvPr>
            <p:ph type="body" sz="quarter" idx="16"/>
          </p:nvPr>
        </p:nvSpPr>
        <p:spPr>
          <a:xfrm>
            <a:off x="693107" y="518761"/>
            <a:ext cx="10024860" cy="627679"/>
          </a:xfrm>
        </p:spPr>
        <p:txBody>
          <a:bodyPr lIns="91440" tIns="45720" rIns="91440" bIns="45720" anchor="t"/>
          <a:lstStyle/>
          <a:p>
            <a:r>
              <a:rPr lang="en-US" dirty="0">
                <a:latin typeface="Arial"/>
                <a:cs typeface="Arial"/>
              </a:rPr>
              <a:t>Policy Conflict Framework: Three Levels of Action </a:t>
            </a:r>
            <a:endParaRPr lang="en-US" dirty="0"/>
          </a:p>
        </p:txBody>
      </p:sp>
      <p:sp>
        <p:nvSpPr>
          <p:cNvPr id="3" name="Slide Number Placeholder 2">
            <a:extLst>
              <a:ext uri="{FF2B5EF4-FFF2-40B4-BE49-F238E27FC236}">
                <a16:creationId xmlns:a16="http://schemas.microsoft.com/office/drawing/2014/main" id="{6932E35B-1E36-A774-A02F-6FFB2A83C2EF}"/>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16</a:t>
            </a:fld>
            <a:endParaRPr lang="en-US"/>
          </a:p>
        </p:txBody>
      </p:sp>
      <p:graphicFrame>
        <p:nvGraphicFramePr>
          <p:cNvPr id="2" name="Diagram 1">
            <a:extLst>
              <a:ext uri="{FF2B5EF4-FFF2-40B4-BE49-F238E27FC236}">
                <a16:creationId xmlns:a16="http://schemas.microsoft.com/office/drawing/2014/main" id="{7104EE47-582E-B362-3E54-A81FB604E85F}"/>
              </a:ext>
            </a:extLst>
          </p:cNvPr>
          <p:cNvGraphicFramePr/>
          <p:nvPr>
            <p:extLst>
              <p:ext uri="{D42A27DB-BD31-4B8C-83A1-F6EECF244321}">
                <p14:modId xmlns:p14="http://schemas.microsoft.com/office/powerpoint/2010/main" val="3299724820"/>
              </p:ext>
            </p:extLst>
          </p:nvPr>
        </p:nvGraphicFramePr>
        <p:xfrm>
          <a:off x="-568745" y="1452521"/>
          <a:ext cx="5816184" cy="3952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rrow: Right 5">
            <a:extLst>
              <a:ext uri="{FF2B5EF4-FFF2-40B4-BE49-F238E27FC236}">
                <a16:creationId xmlns:a16="http://schemas.microsoft.com/office/drawing/2014/main" id="{61EC47FA-BEAD-3590-B0DF-82BE3ED2479E}"/>
              </a:ext>
            </a:extLst>
          </p:cNvPr>
          <p:cNvSpPr/>
          <p:nvPr/>
        </p:nvSpPr>
        <p:spPr>
          <a:xfrm>
            <a:off x="4846479" y="3016239"/>
            <a:ext cx="1617164" cy="7195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Diagram 9">
            <a:extLst>
              <a:ext uri="{FF2B5EF4-FFF2-40B4-BE49-F238E27FC236}">
                <a16:creationId xmlns:a16="http://schemas.microsoft.com/office/drawing/2014/main" id="{09C221C8-9828-57B8-C80D-7666524BA033}"/>
              </a:ext>
            </a:extLst>
          </p:cNvPr>
          <p:cNvGraphicFramePr/>
          <p:nvPr>
            <p:extLst>
              <p:ext uri="{D42A27DB-BD31-4B8C-83A1-F6EECF244321}">
                <p14:modId xmlns:p14="http://schemas.microsoft.com/office/powerpoint/2010/main" val="2884484421"/>
              </p:ext>
            </p:extLst>
          </p:nvPr>
        </p:nvGraphicFramePr>
        <p:xfrm>
          <a:off x="5732245" y="1597238"/>
          <a:ext cx="5816184" cy="39529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71826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B5252-413F-6089-02AF-FDF2CFF0DB3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49337D2-BA03-0CCB-AF03-F50EA059CCD3}"/>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1D4E0FC6-2CB5-5D81-76A4-17C5EDA8D945}"/>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129F0F3A-C360-7A43-61BF-F49BD2C556DC}"/>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468BA21F-79D2-0C03-6A7A-614068A7A06D}"/>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A52C8D5D-AFE7-5FAD-0EF9-812C3EDD23EE}"/>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BD9C118A-E40F-A2CD-BCDE-46A290033B61}"/>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864D16E-EB06-2A2D-BE53-00E240932DAC}"/>
              </a:ext>
            </a:extLst>
          </p:cNvPr>
          <p:cNvSpPr/>
          <p:nvPr/>
        </p:nvSpPr>
        <p:spPr>
          <a:xfrm>
            <a:off x="1021797" y="1363861"/>
            <a:ext cx="1920341" cy="12440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p:txBody>
      </p:sp>
      <p:sp>
        <p:nvSpPr>
          <p:cNvPr id="11" name="TextBox 10">
            <a:extLst>
              <a:ext uri="{FF2B5EF4-FFF2-40B4-BE49-F238E27FC236}">
                <a16:creationId xmlns:a16="http://schemas.microsoft.com/office/drawing/2014/main" id="{9C6CCAB6-F506-C2EA-5FF4-1402A19ED5C6}"/>
              </a:ext>
            </a:extLst>
          </p:cNvPr>
          <p:cNvSpPr txBox="1"/>
          <p:nvPr/>
        </p:nvSpPr>
        <p:spPr>
          <a:xfrm>
            <a:off x="982796" y="3680626"/>
            <a:ext cx="3685115" cy="2215991"/>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u="sng" dirty="0">
                <a:solidFill>
                  <a:prstClr val="black"/>
                </a:solidFill>
                <a:latin typeface="Aptos" panose="02110004020202020204"/>
              </a:rPr>
              <a:t>Intrapersonal: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Attributes of individual policy actors (Deep core beliefs, knowledge, personal resources, risk/benefit perceptions, etc.) </a:t>
            </a: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13" name="Straight Arrow Connector 12">
            <a:extLst>
              <a:ext uri="{FF2B5EF4-FFF2-40B4-BE49-F238E27FC236}">
                <a16:creationId xmlns:a16="http://schemas.microsoft.com/office/drawing/2014/main" id="{9E44DBBF-6F1E-3D13-C746-9B561A851A75}"/>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7F165E27-952C-FBF8-6921-00DC2439D8C7}"/>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34C46A3-B3E0-4B4F-8A35-474EABE6D267}"/>
              </a:ext>
            </a:extLst>
          </p:cNvPr>
          <p:cNvCxnSpPr>
            <a:cxnSpLocks/>
          </p:cNvCxnSpPr>
          <p:nvPr/>
        </p:nvCxnSpPr>
        <p:spPr>
          <a:xfrm flipH="1" flipV="1">
            <a:off x="3490446" y="3027269"/>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3E47FA2F-E5F4-9ADA-D9BA-DBAEEE387B4F}"/>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D50EAAEC-DEAB-7E8C-E3AB-B989FCDD11C2}"/>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7378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BD742-47B4-4FA2-0F5D-B77100F7788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590FCC4-BAB3-C20E-B832-E16CFFFBECFB}"/>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a:latin typeface="Arial"/>
              <a:cs typeface="Arial"/>
            </a:endParaRPr>
          </a:p>
          <a:p>
            <a:pPr marL="857250" lvl="1" indent="-171450"/>
            <a:endParaRPr lang="en-US" sz="3200">
              <a:latin typeface="Arial"/>
              <a:cs typeface="Arial"/>
            </a:endParaRPr>
          </a:p>
          <a:p>
            <a:pPr marL="857250" lvl="1" indent="-171450"/>
            <a:endParaRPr lang="en-US" sz="3200">
              <a:latin typeface="Arial"/>
              <a:cs typeface="Arial"/>
            </a:endParaRPr>
          </a:p>
          <a:p>
            <a:pPr marL="171450" indent="-171450">
              <a:buChar char="•"/>
            </a:pPr>
            <a:endParaRPr lang="en-US" sz="2000">
              <a:latin typeface="Arial"/>
              <a:cs typeface="Arial"/>
            </a:endParaRPr>
          </a:p>
          <a:p>
            <a:pPr marL="171450" indent="-171450">
              <a:buChar char="•"/>
            </a:pPr>
            <a:endParaRPr lang="en-US" sz="2400">
              <a:latin typeface="Arial"/>
            </a:endParaRPr>
          </a:p>
          <a:p>
            <a:pPr marL="171450" indent="-171450">
              <a:buChar char="•"/>
            </a:pPr>
            <a:endParaRPr lang="en-US" sz="2400">
              <a:latin typeface="Arial"/>
            </a:endParaRPr>
          </a:p>
        </p:txBody>
      </p:sp>
      <p:sp>
        <p:nvSpPr>
          <p:cNvPr id="5" name="Text Placeholder 4">
            <a:extLst>
              <a:ext uri="{FF2B5EF4-FFF2-40B4-BE49-F238E27FC236}">
                <a16:creationId xmlns:a16="http://schemas.microsoft.com/office/drawing/2014/main" id="{42937348-49EB-86CD-27BF-E2DB2301F31D}"/>
              </a:ext>
            </a:extLst>
          </p:cNvPr>
          <p:cNvSpPr>
            <a:spLocks noGrp="1"/>
          </p:cNvSpPr>
          <p:nvPr>
            <p:ph type="body" sz="quarter" idx="16"/>
          </p:nvPr>
        </p:nvSpPr>
        <p:spPr>
          <a:xfrm>
            <a:off x="550844" y="495840"/>
            <a:ext cx="9846382" cy="627679"/>
          </a:xfrm>
        </p:spPr>
        <p:txBody>
          <a:bodyPr lIns="91440" tIns="45720" rIns="91440" bIns="45720" anchor="t"/>
          <a:lstStyle/>
          <a:p>
            <a:r>
              <a:rPr lang="en-US">
                <a:latin typeface="Arial"/>
                <a:cs typeface="Arial"/>
              </a:rPr>
              <a:t>The Advocacy</a:t>
            </a:r>
            <a:r>
              <a:rPr lang="en-US" b="0">
                <a:latin typeface="Arial"/>
                <a:cs typeface="Arial"/>
              </a:rPr>
              <a:t> </a:t>
            </a:r>
            <a:r>
              <a:rPr lang="en-US">
                <a:latin typeface="Arial"/>
                <a:cs typeface="Arial"/>
              </a:rPr>
              <a:t>Coalition Framework: Belief Systems </a:t>
            </a:r>
            <a:endParaRPr lang="en-US"/>
          </a:p>
        </p:txBody>
      </p:sp>
      <p:sp>
        <p:nvSpPr>
          <p:cNvPr id="3" name="Slide Number Placeholder 2">
            <a:extLst>
              <a:ext uri="{FF2B5EF4-FFF2-40B4-BE49-F238E27FC236}">
                <a16:creationId xmlns:a16="http://schemas.microsoft.com/office/drawing/2014/main" id="{51A9DD72-DC3B-3507-0765-0B77C6EEAE05}"/>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18</a:t>
            </a:fld>
            <a:endParaRPr lang="en-US"/>
          </a:p>
        </p:txBody>
      </p:sp>
      <p:graphicFrame>
        <p:nvGraphicFramePr>
          <p:cNvPr id="8" name="Diagram 7">
            <a:extLst>
              <a:ext uri="{FF2B5EF4-FFF2-40B4-BE49-F238E27FC236}">
                <a16:creationId xmlns:a16="http://schemas.microsoft.com/office/drawing/2014/main" id="{E418D0EC-C74D-BF0C-3E6C-067090CB92F3}"/>
              </a:ext>
            </a:extLst>
          </p:cNvPr>
          <p:cNvGraphicFramePr/>
          <p:nvPr>
            <p:extLst>
              <p:ext uri="{D42A27DB-BD31-4B8C-83A1-F6EECF244321}">
                <p14:modId xmlns:p14="http://schemas.microsoft.com/office/powerpoint/2010/main" val="1253856865"/>
              </p:ext>
            </p:extLst>
          </p:nvPr>
        </p:nvGraphicFramePr>
        <p:xfrm>
          <a:off x="2371060" y="1123519"/>
          <a:ext cx="7006856" cy="4859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1678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D4323-D69C-C52A-0586-07B45F23C00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5712455-70F3-C919-D138-94A7E792A1DB}"/>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00CF9837-4CCD-D85A-5C4A-1904487ADB48}"/>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9A78C075-C9D3-74F0-2E2F-B14F8B51D2FC}"/>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BEA9071D-D981-062F-787B-791AF2D11B4E}"/>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FC73E9F-2191-8E46-867C-40C88379127C}"/>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24EE4D4F-061C-0522-FB80-C3582DD318BF}"/>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F23908F9-FAD6-3F88-C0E6-EE3D6BB49630}"/>
              </a:ext>
            </a:extLst>
          </p:cNvPr>
          <p:cNvSpPr/>
          <p:nvPr/>
        </p:nvSpPr>
        <p:spPr>
          <a:xfrm>
            <a:off x="1021797" y="1363861"/>
            <a:ext cx="1920341" cy="12440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p:txBody>
      </p:sp>
      <p:sp>
        <p:nvSpPr>
          <p:cNvPr id="11" name="TextBox 10">
            <a:extLst>
              <a:ext uri="{FF2B5EF4-FFF2-40B4-BE49-F238E27FC236}">
                <a16:creationId xmlns:a16="http://schemas.microsoft.com/office/drawing/2014/main" id="{EC128D98-E8F5-633A-18BD-A1B8FFCA3946}"/>
              </a:ext>
            </a:extLst>
          </p:cNvPr>
          <p:cNvSpPr txBox="1"/>
          <p:nvPr/>
        </p:nvSpPr>
        <p:spPr>
          <a:xfrm>
            <a:off x="858810" y="3564414"/>
            <a:ext cx="3685115" cy="1908215"/>
          </a:xfrm>
          <a:prstGeom prst="rect">
            <a:avLst/>
          </a:prstGeom>
          <a:noFill/>
          <a:ln>
            <a:solidFill>
              <a:schemeClr val="accent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u="sng" dirty="0">
                <a:solidFill>
                  <a:prstClr val="black"/>
                </a:solidFill>
                <a:latin typeface="Aptos" panose="02110004020202020204"/>
              </a:rPr>
              <a:t>Interpersonal</a:t>
            </a:r>
            <a:r>
              <a:rPr lang="en-US" sz="2000" dirty="0">
                <a:solidFill>
                  <a:prstClr val="black"/>
                </a:solidFill>
                <a:latin typeface="Aptos" panose="02110004020202020204"/>
              </a:rPr>
              <a:t> </a:t>
            </a:r>
          </a:p>
          <a:p>
            <a:pPr marR="0" lvl="0" algn="l" defTabSz="914400" rtl="0" eaLnBrk="1" fontAlgn="auto" latinLnBrk="0" hangingPunct="1">
              <a:lnSpc>
                <a:spcPct val="100000"/>
              </a:lnSpc>
              <a:spcBef>
                <a:spcPts val="0"/>
              </a:spcBef>
              <a:spcAft>
                <a:spcPts val="0"/>
              </a:spcAft>
              <a:buClrTx/>
              <a:buSzTx/>
              <a:tabLst/>
              <a:defRPr/>
            </a:pPr>
            <a:r>
              <a:rPr lang="en-US" sz="2000" dirty="0">
                <a:solidFill>
                  <a:prstClr val="black"/>
                </a:solidFill>
                <a:latin typeface="Aptos" panose="02110004020202020204"/>
              </a:rPr>
              <a:t>- Groups of policy actors (network relations, organizational relations, and collective resources) </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13" name="Straight Arrow Connector 12">
            <a:extLst>
              <a:ext uri="{FF2B5EF4-FFF2-40B4-BE49-F238E27FC236}">
                <a16:creationId xmlns:a16="http://schemas.microsoft.com/office/drawing/2014/main" id="{5A57985D-E4DA-9D99-B181-4F7532B3FA71}"/>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AB13414D-7383-9340-3482-BEEAA274F507}"/>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66401FE-B132-1E53-7276-B8326D7F2196}"/>
              </a:ext>
            </a:extLst>
          </p:cNvPr>
          <p:cNvCxnSpPr>
            <a:cxnSpLocks/>
          </p:cNvCxnSpPr>
          <p:nvPr/>
        </p:nvCxnSpPr>
        <p:spPr>
          <a:xfrm flipH="1" flipV="1">
            <a:off x="3490446" y="3027269"/>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502B2D4-EB8B-794C-3904-5CC03D314DD1}"/>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4BCCC861-B55E-29DC-A5F9-A60B8CF4EA78}"/>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1753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CEB8E-0B1A-E155-E565-02B320975CD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B416C7F-8D5E-B0B0-568A-EAF708F475AC}"/>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E4DE3582-E40E-6101-D4EC-E88539315C07}"/>
              </a:ext>
            </a:extLst>
          </p:cNvPr>
          <p:cNvSpPr>
            <a:spLocks noGrp="1"/>
          </p:cNvSpPr>
          <p:nvPr>
            <p:ph type="body" sz="quarter" idx="16"/>
          </p:nvPr>
        </p:nvSpPr>
        <p:spPr>
          <a:xfrm>
            <a:off x="550844" y="495840"/>
            <a:ext cx="9846382" cy="627679"/>
          </a:xfrm>
        </p:spPr>
        <p:txBody>
          <a:bodyPr lIns="91440" tIns="45720" rIns="91440" bIns="45720" anchor="t"/>
          <a:lstStyle/>
          <a:p>
            <a:r>
              <a:rPr lang="en-US">
                <a:latin typeface="Arial"/>
                <a:cs typeface="Arial"/>
              </a:rPr>
              <a:t>The Advocacy</a:t>
            </a:r>
            <a:r>
              <a:rPr lang="en-US" b="0">
                <a:latin typeface="Arial"/>
                <a:cs typeface="Arial"/>
              </a:rPr>
              <a:t> </a:t>
            </a:r>
            <a:r>
              <a:rPr lang="en-US">
                <a:latin typeface="Arial"/>
                <a:cs typeface="Arial"/>
              </a:rPr>
              <a:t>Coalition Framework: Coalitions </a:t>
            </a:r>
            <a:endParaRPr lang="en-US"/>
          </a:p>
        </p:txBody>
      </p:sp>
      <p:sp>
        <p:nvSpPr>
          <p:cNvPr id="3" name="Slide Number Placeholder 2">
            <a:extLst>
              <a:ext uri="{FF2B5EF4-FFF2-40B4-BE49-F238E27FC236}">
                <a16:creationId xmlns:a16="http://schemas.microsoft.com/office/drawing/2014/main" id="{0408E350-0408-8032-2C24-8D32821B7475}"/>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20</a:t>
            </a:fld>
            <a:endParaRPr lang="en-US"/>
          </a:p>
        </p:txBody>
      </p:sp>
      <p:sp>
        <p:nvSpPr>
          <p:cNvPr id="9" name="Rectangle 8">
            <a:extLst>
              <a:ext uri="{FF2B5EF4-FFF2-40B4-BE49-F238E27FC236}">
                <a16:creationId xmlns:a16="http://schemas.microsoft.com/office/drawing/2014/main" id="{611E4C15-88B4-A998-5BA9-1E822697E340}"/>
              </a:ext>
            </a:extLst>
          </p:cNvPr>
          <p:cNvSpPr/>
          <p:nvPr/>
        </p:nvSpPr>
        <p:spPr>
          <a:xfrm>
            <a:off x="693107" y="967562"/>
            <a:ext cx="10460446" cy="493350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E7351C1-FF76-7C3F-43F9-A9057937D092}"/>
              </a:ext>
            </a:extLst>
          </p:cNvPr>
          <p:cNvSpPr txBox="1"/>
          <p:nvPr/>
        </p:nvSpPr>
        <p:spPr>
          <a:xfrm>
            <a:off x="4718750" y="1017117"/>
            <a:ext cx="2607425" cy="461665"/>
          </a:xfrm>
          <a:prstGeom prst="rect">
            <a:avLst/>
          </a:prstGeom>
          <a:noFill/>
        </p:spPr>
        <p:txBody>
          <a:bodyPr wrap="square" rtlCol="0">
            <a:spAutoFit/>
          </a:bodyPr>
          <a:lstStyle/>
          <a:p>
            <a:r>
              <a:rPr lang="en-US" sz="2400" dirty="0"/>
              <a:t>Policy Subsystem</a:t>
            </a:r>
          </a:p>
        </p:txBody>
      </p:sp>
      <p:sp>
        <p:nvSpPr>
          <p:cNvPr id="6" name="Rectangle 5">
            <a:extLst>
              <a:ext uri="{FF2B5EF4-FFF2-40B4-BE49-F238E27FC236}">
                <a16:creationId xmlns:a16="http://schemas.microsoft.com/office/drawing/2014/main" id="{AF1B2B24-1F55-1755-5962-467D0FCB9F0C}"/>
              </a:ext>
            </a:extLst>
          </p:cNvPr>
          <p:cNvSpPr/>
          <p:nvPr/>
        </p:nvSpPr>
        <p:spPr>
          <a:xfrm>
            <a:off x="1448770" y="1988465"/>
            <a:ext cx="3459126" cy="35114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9D0C76F-465E-87CC-6CAB-5B270FC45A93}"/>
              </a:ext>
            </a:extLst>
          </p:cNvPr>
          <p:cNvSpPr txBox="1"/>
          <p:nvPr/>
        </p:nvSpPr>
        <p:spPr>
          <a:xfrm>
            <a:off x="1795997" y="2144031"/>
            <a:ext cx="2802428" cy="461665"/>
          </a:xfrm>
          <a:prstGeom prst="rect">
            <a:avLst/>
          </a:prstGeom>
          <a:noFill/>
        </p:spPr>
        <p:txBody>
          <a:bodyPr wrap="square" rtlCol="0">
            <a:spAutoFit/>
          </a:bodyPr>
          <a:lstStyle/>
          <a:p>
            <a:r>
              <a:rPr lang="en-US" sz="2400" dirty="0"/>
              <a:t>Advocacy Coalition</a:t>
            </a:r>
          </a:p>
        </p:txBody>
      </p:sp>
      <p:sp>
        <p:nvSpPr>
          <p:cNvPr id="21" name="Rectangle 20">
            <a:extLst>
              <a:ext uri="{FF2B5EF4-FFF2-40B4-BE49-F238E27FC236}">
                <a16:creationId xmlns:a16="http://schemas.microsoft.com/office/drawing/2014/main" id="{B339F538-253A-C2E2-3F7F-7F6DB3FD9996}"/>
              </a:ext>
            </a:extLst>
          </p:cNvPr>
          <p:cNvSpPr/>
          <p:nvPr/>
        </p:nvSpPr>
        <p:spPr>
          <a:xfrm>
            <a:off x="1858022" y="2866853"/>
            <a:ext cx="2640622" cy="59808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A6C7260-BF9C-458D-17BC-5D6167F96C3A}"/>
              </a:ext>
            </a:extLst>
          </p:cNvPr>
          <p:cNvSpPr/>
          <p:nvPr/>
        </p:nvSpPr>
        <p:spPr>
          <a:xfrm>
            <a:off x="1858022" y="4135591"/>
            <a:ext cx="2640622" cy="59808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09A4EFC2-1CC3-A82C-40BA-462781A68A34}"/>
              </a:ext>
            </a:extLst>
          </p:cNvPr>
          <p:cNvSpPr txBox="1"/>
          <p:nvPr/>
        </p:nvSpPr>
        <p:spPr>
          <a:xfrm>
            <a:off x="2032130" y="3001973"/>
            <a:ext cx="2190307" cy="369332"/>
          </a:xfrm>
          <a:prstGeom prst="rect">
            <a:avLst/>
          </a:prstGeom>
          <a:noFill/>
        </p:spPr>
        <p:txBody>
          <a:bodyPr wrap="square" rtlCol="0">
            <a:spAutoFit/>
          </a:bodyPr>
          <a:lstStyle/>
          <a:p>
            <a:pPr algn="ctr"/>
            <a:r>
              <a:rPr lang="en-US"/>
              <a:t>Beliefs</a:t>
            </a:r>
          </a:p>
        </p:txBody>
      </p:sp>
      <p:sp>
        <p:nvSpPr>
          <p:cNvPr id="24" name="TextBox 23">
            <a:extLst>
              <a:ext uri="{FF2B5EF4-FFF2-40B4-BE49-F238E27FC236}">
                <a16:creationId xmlns:a16="http://schemas.microsoft.com/office/drawing/2014/main" id="{BE51E266-5680-6964-C808-79A241A1B177}"/>
              </a:ext>
            </a:extLst>
          </p:cNvPr>
          <p:cNvSpPr txBox="1"/>
          <p:nvPr/>
        </p:nvSpPr>
        <p:spPr>
          <a:xfrm>
            <a:off x="2032129" y="4249966"/>
            <a:ext cx="2190307" cy="369332"/>
          </a:xfrm>
          <a:prstGeom prst="rect">
            <a:avLst/>
          </a:prstGeom>
          <a:noFill/>
        </p:spPr>
        <p:txBody>
          <a:bodyPr wrap="square" rtlCol="0">
            <a:spAutoFit/>
          </a:bodyPr>
          <a:lstStyle/>
          <a:p>
            <a:pPr algn="ctr"/>
            <a:r>
              <a:rPr lang="en-US"/>
              <a:t>Coordination</a:t>
            </a:r>
          </a:p>
        </p:txBody>
      </p:sp>
      <p:sp>
        <p:nvSpPr>
          <p:cNvPr id="25" name="Plus Sign 24">
            <a:extLst>
              <a:ext uri="{FF2B5EF4-FFF2-40B4-BE49-F238E27FC236}">
                <a16:creationId xmlns:a16="http://schemas.microsoft.com/office/drawing/2014/main" id="{928559EB-39D4-8BC7-BCF7-FAACBB9C3EB6}"/>
              </a:ext>
            </a:extLst>
          </p:cNvPr>
          <p:cNvSpPr/>
          <p:nvPr/>
        </p:nvSpPr>
        <p:spPr>
          <a:xfrm>
            <a:off x="2848723" y="3555592"/>
            <a:ext cx="659219" cy="545328"/>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29485E1-3118-14E9-BC9F-71E1A850C105}"/>
              </a:ext>
            </a:extLst>
          </p:cNvPr>
          <p:cNvSpPr/>
          <p:nvPr/>
        </p:nvSpPr>
        <p:spPr>
          <a:xfrm>
            <a:off x="6916923" y="2017610"/>
            <a:ext cx="3459126" cy="34265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791D17D-53B9-F227-8095-60E4B11466D3}"/>
              </a:ext>
            </a:extLst>
          </p:cNvPr>
          <p:cNvSpPr txBox="1"/>
          <p:nvPr/>
        </p:nvSpPr>
        <p:spPr>
          <a:xfrm>
            <a:off x="7326175" y="2082538"/>
            <a:ext cx="2802428" cy="461665"/>
          </a:xfrm>
          <a:prstGeom prst="rect">
            <a:avLst/>
          </a:prstGeom>
          <a:noFill/>
        </p:spPr>
        <p:txBody>
          <a:bodyPr wrap="square" rtlCol="0">
            <a:spAutoFit/>
          </a:bodyPr>
          <a:lstStyle/>
          <a:p>
            <a:r>
              <a:rPr lang="en-US" sz="2400"/>
              <a:t>Advocacy Coalition</a:t>
            </a:r>
          </a:p>
        </p:txBody>
      </p:sp>
      <p:sp>
        <p:nvSpPr>
          <p:cNvPr id="29" name="Rectangle 28">
            <a:extLst>
              <a:ext uri="{FF2B5EF4-FFF2-40B4-BE49-F238E27FC236}">
                <a16:creationId xmlns:a16="http://schemas.microsoft.com/office/drawing/2014/main" id="{D7B60DD8-7381-F78F-E906-828AAD0E5C69}"/>
              </a:ext>
            </a:extLst>
          </p:cNvPr>
          <p:cNvSpPr/>
          <p:nvPr/>
        </p:nvSpPr>
        <p:spPr>
          <a:xfrm>
            <a:off x="7326175" y="2866853"/>
            <a:ext cx="2640622" cy="59808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29C41F0-6FC5-21D7-8B87-2C63C33306D1}"/>
              </a:ext>
            </a:extLst>
          </p:cNvPr>
          <p:cNvSpPr/>
          <p:nvPr/>
        </p:nvSpPr>
        <p:spPr>
          <a:xfrm>
            <a:off x="7326175" y="4135591"/>
            <a:ext cx="2640622" cy="59808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2E2790D0-EDF6-267B-CF96-F141DC1AEB63}"/>
              </a:ext>
            </a:extLst>
          </p:cNvPr>
          <p:cNvSpPr txBox="1"/>
          <p:nvPr/>
        </p:nvSpPr>
        <p:spPr>
          <a:xfrm>
            <a:off x="7500283" y="3001973"/>
            <a:ext cx="2190307" cy="369332"/>
          </a:xfrm>
          <a:prstGeom prst="rect">
            <a:avLst/>
          </a:prstGeom>
          <a:noFill/>
        </p:spPr>
        <p:txBody>
          <a:bodyPr wrap="square" rtlCol="0">
            <a:spAutoFit/>
          </a:bodyPr>
          <a:lstStyle/>
          <a:p>
            <a:pPr algn="ctr"/>
            <a:r>
              <a:rPr lang="en-US"/>
              <a:t>Beliefs</a:t>
            </a:r>
          </a:p>
        </p:txBody>
      </p:sp>
      <p:sp>
        <p:nvSpPr>
          <p:cNvPr id="32" name="TextBox 31">
            <a:extLst>
              <a:ext uri="{FF2B5EF4-FFF2-40B4-BE49-F238E27FC236}">
                <a16:creationId xmlns:a16="http://schemas.microsoft.com/office/drawing/2014/main" id="{9810C651-2250-454D-724F-E8DBE2ADD1F7}"/>
              </a:ext>
            </a:extLst>
          </p:cNvPr>
          <p:cNvSpPr txBox="1"/>
          <p:nvPr/>
        </p:nvSpPr>
        <p:spPr>
          <a:xfrm>
            <a:off x="7500282" y="4249966"/>
            <a:ext cx="2190307" cy="369332"/>
          </a:xfrm>
          <a:prstGeom prst="rect">
            <a:avLst/>
          </a:prstGeom>
          <a:noFill/>
        </p:spPr>
        <p:txBody>
          <a:bodyPr wrap="square" rtlCol="0">
            <a:spAutoFit/>
          </a:bodyPr>
          <a:lstStyle/>
          <a:p>
            <a:pPr algn="ctr"/>
            <a:r>
              <a:rPr lang="en-US"/>
              <a:t>Coordination</a:t>
            </a:r>
          </a:p>
        </p:txBody>
      </p:sp>
      <p:sp>
        <p:nvSpPr>
          <p:cNvPr id="33" name="Plus Sign 32">
            <a:extLst>
              <a:ext uri="{FF2B5EF4-FFF2-40B4-BE49-F238E27FC236}">
                <a16:creationId xmlns:a16="http://schemas.microsoft.com/office/drawing/2014/main" id="{CB82EECF-4830-EF12-0C0A-2D1C58FBA964}"/>
              </a:ext>
            </a:extLst>
          </p:cNvPr>
          <p:cNvSpPr/>
          <p:nvPr/>
        </p:nvSpPr>
        <p:spPr>
          <a:xfrm>
            <a:off x="8316876" y="3555592"/>
            <a:ext cx="659219" cy="545328"/>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31848D57-0303-3D8D-3FE0-26B76BEF5F74}"/>
              </a:ext>
            </a:extLst>
          </p:cNvPr>
          <p:cNvSpPr/>
          <p:nvPr/>
        </p:nvSpPr>
        <p:spPr>
          <a:xfrm>
            <a:off x="5230234" y="2866853"/>
            <a:ext cx="1455330" cy="3335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Right 38">
            <a:extLst>
              <a:ext uri="{FF2B5EF4-FFF2-40B4-BE49-F238E27FC236}">
                <a16:creationId xmlns:a16="http://schemas.microsoft.com/office/drawing/2014/main" id="{DCD2F068-5CA3-E6E3-2CC0-2EF0C890AF10}"/>
              </a:ext>
            </a:extLst>
          </p:cNvPr>
          <p:cNvSpPr/>
          <p:nvPr/>
        </p:nvSpPr>
        <p:spPr>
          <a:xfrm rot="10800000">
            <a:off x="5275079" y="4249966"/>
            <a:ext cx="1455330" cy="3335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073446E-DD43-CE99-D991-9D737803E795}"/>
              </a:ext>
            </a:extLst>
          </p:cNvPr>
          <p:cNvSpPr txBox="1"/>
          <p:nvPr/>
        </p:nvSpPr>
        <p:spPr>
          <a:xfrm>
            <a:off x="5257292" y="3441289"/>
            <a:ext cx="1401214" cy="461665"/>
          </a:xfrm>
          <a:prstGeom prst="rect">
            <a:avLst/>
          </a:prstGeom>
          <a:noFill/>
        </p:spPr>
        <p:txBody>
          <a:bodyPr wrap="square" rtlCol="0">
            <a:spAutoFit/>
          </a:bodyPr>
          <a:lstStyle/>
          <a:p>
            <a:r>
              <a:rPr lang="en-US" sz="2400" dirty="0"/>
              <a:t>Conflict </a:t>
            </a:r>
          </a:p>
        </p:txBody>
      </p:sp>
    </p:spTree>
    <p:extLst>
      <p:ext uri="{BB962C8B-B14F-4D97-AF65-F5344CB8AC3E}">
        <p14:creationId xmlns:p14="http://schemas.microsoft.com/office/powerpoint/2010/main" val="807403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F445C-4122-16CA-8AF8-EFC100F2CAA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52407CE-4EF8-6119-D1CF-5FF021FC5864}"/>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5DE59369-FE41-257E-7439-7D49178907FC}"/>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0EC2F2F1-60BD-BB65-F3A8-44A6FD4599C6}"/>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9ECF879C-ADC6-3D8F-4B80-C836A4A5C686}"/>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09813031-3A3C-F1AA-BC5F-DEF466F2565F}"/>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011EC593-EBFC-8EE2-A363-4C929E6B04B7}"/>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41AEEB44-2734-9EB7-67CD-22A290FDFCD7}"/>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p>
        </p:txBody>
      </p:sp>
      <p:sp>
        <p:nvSpPr>
          <p:cNvPr id="11" name="TextBox 10">
            <a:extLst>
              <a:ext uri="{FF2B5EF4-FFF2-40B4-BE49-F238E27FC236}">
                <a16:creationId xmlns:a16="http://schemas.microsoft.com/office/drawing/2014/main" id="{0F46D797-9147-4F95-2C67-D43C362B2494}"/>
              </a:ext>
            </a:extLst>
          </p:cNvPr>
          <p:cNvSpPr txBox="1"/>
          <p:nvPr/>
        </p:nvSpPr>
        <p:spPr>
          <a:xfrm>
            <a:off x="858810" y="3564414"/>
            <a:ext cx="4820004" cy="2246769"/>
          </a:xfrm>
          <a:prstGeom prst="rect">
            <a:avLst/>
          </a:prstGeom>
          <a:noFill/>
          <a:ln>
            <a:solidFill>
              <a:schemeClr val="accent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u="sng" dirty="0">
                <a:solidFill>
                  <a:prstClr val="black"/>
                </a:solidFill>
                <a:latin typeface="Aptos" panose="02110004020202020204"/>
              </a:rPr>
              <a:t>Events</a:t>
            </a:r>
            <a:endParaRPr lang="en-US" sz="2000" dirty="0">
              <a:solidFill>
                <a:prstClr val="black"/>
              </a:solidFill>
              <a:latin typeface="Aptos" panose="02110004020202020204"/>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000" dirty="0">
                <a:solidFill>
                  <a:prstClr val="black"/>
                </a:solidFill>
                <a:latin typeface="Aptos" panose="02110004020202020204"/>
              </a:rPr>
              <a:t>Complexity </a:t>
            </a:r>
          </a:p>
          <a:p>
            <a:pPr marL="742950" lvl="1" indent="-285750">
              <a:buFontTx/>
              <a:buChar char="-"/>
              <a:defRPr/>
            </a:pPr>
            <a:r>
              <a:rPr lang="en-US" sz="2000" dirty="0">
                <a:solidFill>
                  <a:prstClr val="black"/>
                </a:solidFill>
                <a:latin typeface="Aptos" panose="02110004020202020204"/>
              </a:rPr>
              <a:t>How many people does this impact? How often does it happen? </a:t>
            </a:r>
          </a:p>
          <a:p>
            <a:pPr marL="285750" indent="-285750">
              <a:buFontTx/>
              <a:buChar char="-"/>
              <a:defRPr/>
            </a:pPr>
            <a:r>
              <a:rPr lang="en-US" sz="2000" dirty="0">
                <a:solidFill>
                  <a:prstClr val="black"/>
                </a:solidFill>
                <a:latin typeface="Aptos" panose="02110004020202020204"/>
              </a:rPr>
              <a:t>Proximity </a:t>
            </a:r>
          </a:p>
          <a:p>
            <a:pPr marL="742950" lvl="1" indent="-285750">
              <a:buFontTx/>
              <a:buChar char="-"/>
              <a:defRPr/>
            </a:pPr>
            <a:r>
              <a:rPr lang="en-US" sz="2000" dirty="0">
                <a:solidFill>
                  <a:prstClr val="black"/>
                </a:solidFill>
                <a:latin typeface="Aptos" panose="02110004020202020204"/>
              </a:rPr>
              <a:t>Where did this event happen? Who did it impact? </a:t>
            </a:r>
          </a:p>
        </p:txBody>
      </p:sp>
      <p:cxnSp>
        <p:nvCxnSpPr>
          <p:cNvPr id="13" name="Straight Arrow Connector 12">
            <a:extLst>
              <a:ext uri="{FF2B5EF4-FFF2-40B4-BE49-F238E27FC236}">
                <a16:creationId xmlns:a16="http://schemas.microsoft.com/office/drawing/2014/main" id="{9B826325-5E52-DEFF-29B3-4E332484200A}"/>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52235A76-82C5-2A06-B1A8-FF7E96702235}"/>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DDE457D-1BD5-AAF1-E2E5-5C57A27230ED}"/>
              </a:ext>
            </a:extLst>
          </p:cNvPr>
          <p:cNvCxnSpPr>
            <a:cxnSpLocks/>
          </p:cNvCxnSpPr>
          <p:nvPr/>
        </p:nvCxnSpPr>
        <p:spPr>
          <a:xfrm flipH="1" flipV="1">
            <a:off x="3954070" y="2769936"/>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C73B6B98-65F7-3619-AD36-BD3910B07D9F}"/>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463DF950-94C3-2550-D8DF-C24012CF2EBB}"/>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1036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5639A-139B-DF11-3A5E-9DEFB2E3D0E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66B2AEB-7FCD-10AF-A505-5EDF5F43DE9E}"/>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B0F10195-383E-F854-B3A7-242851CC7F0A}"/>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0BA1EC2B-4E29-CC63-4866-DA8A7F8B825E}"/>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A7746D3C-6967-D9A9-43C2-5D7131BF9455}"/>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86F75FA5-2537-C7A6-21DA-5196CDF83A5C}"/>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F3214818-AB64-3553-5E0A-2562800475D3}"/>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AB5BF9BA-2DD2-AB4B-A988-15BB9EED5929}"/>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Policy Issue</a:t>
            </a:r>
          </a:p>
        </p:txBody>
      </p:sp>
      <p:sp>
        <p:nvSpPr>
          <p:cNvPr id="11" name="TextBox 10">
            <a:extLst>
              <a:ext uri="{FF2B5EF4-FFF2-40B4-BE49-F238E27FC236}">
                <a16:creationId xmlns:a16="http://schemas.microsoft.com/office/drawing/2014/main" id="{973EA7E2-203E-217B-4B83-6E0808F7B197}"/>
              </a:ext>
            </a:extLst>
          </p:cNvPr>
          <p:cNvSpPr txBox="1"/>
          <p:nvPr/>
        </p:nvSpPr>
        <p:spPr>
          <a:xfrm>
            <a:off x="858810" y="3564414"/>
            <a:ext cx="3685115" cy="1938992"/>
          </a:xfrm>
          <a:prstGeom prst="rect">
            <a:avLst/>
          </a:prstGeom>
          <a:noFill/>
          <a:ln>
            <a:solidFill>
              <a:schemeClr val="accent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u="sng" dirty="0">
                <a:solidFill>
                  <a:prstClr val="black"/>
                </a:solidFill>
                <a:latin typeface="Aptos" panose="02110004020202020204"/>
              </a:rPr>
              <a:t>Morality: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000" dirty="0">
                <a:solidFill>
                  <a:prstClr val="black"/>
                </a:solidFill>
                <a:latin typeface="Aptos" panose="02110004020202020204"/>
              </a:rPr>
              <a:t>Fundamental issues about what is right or wrong and the way society ought to be. </a:t>
            </a:r>
          </a:p>
          <a:p>
            <a:pPr marL="742950" lvl="1" indent="-285750">
              <a:buFontTx/>
              <a:buChar char="-"/>
              <a:defRPr/>
            </a:pPr>
            <a:r>
              <a:rPr lang="en-US" sz="2000" dirty="0">
                <a:solidFill>
                  <a:prstClr val="black"/>
                </a:solidFill>
                <a:latin typeface="Aptos" panose="02110004020202020204"/>
              </a:rPr>
              <a:t>Issues: Abortion, immigration, religion  </a:t>
            </a:r>
          </a:p>
        </p:txBody>
      </p:sp>
      <p:cxnSp>
        <p:nvCxnSpPr>
          <p:cNvPr id="13" name="Straight Arrow Connector 12">
            <a:extLst>
              <a:ext uri="{FF2B5EF4-FFF2-40B4-BE49-F238E27FC236}">
                <a16:creationId xmlns:a16="http://schemas.microsoft.com/office/drawing/2014/main" id="{F9AA13D3-2A7C-AD34-76BC-9CA62B0FC3AC}"/>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12E45235-7F4D-1EC5-771A-B9DE1904075A}"/>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4C96D00-D641-809D-EE99-0B2146B7A114}"/>
              </a:ext>
            </a:extLst>
          </p:cNvPr>
          <p:cNvCxnSpPr>
            <a:cxnSpLocks/>
          </p:cNvCxnSpPr>
          <p:nvPr/>
        </p:nvCxnSpPr>
        <p:spPr>
          <a:xfrm flipH="1" flipV="1">
            <a:off x="3754927" y="2769936"/>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BD122CC-5BD0-29BE-4CA2-E088078B9336}"/>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F3C6F742-5BA4-51AB-5E41-38F43698E00C}"/>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3494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BE85D-F443-8E2B-5EF8-D287F374A22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EDA6BB3-4F22-FF02-3464-6C7D180C703B}"/>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763D10E3-B3BF-A8CD-A2FA-2FF038F03E5A}"/>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B530F183-E3D2-FF30-CA2F-8CCAE9503E24}"/>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6BF7766A-0C06-347E-6F03-19B23EFF5590}"/>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AC41E1D9-12BF-0788-1522-433BFAA7A77A}"/>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CF534CC4-578E-798C-0307-AF7F00D92E68}"/>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75375686-3DCC-7962-7D81-9B383EAE0AA1}"/>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Policy Issue</a:t>
            </a:r>
          </a:p>
        </p:txBody>
      </p:sp>
      <p:sp>
        <p:nvSpPr>
          <p:cNvPr id="11" name="TextBox 10">
            <a:extLst>
              <a:ext uri="{FF2B5EF4-FFF2-40B4-BE49-F238E27FC236}">
                <a16:creationId xmlns:a16="http://schemas.microsoft.com/office/drawing/2014/main" id="{1F479D8A-66AC-6498-3774-D0348A35BDD3}"/>
              </a:ext>
            </a:extLst>
          </p:cNvPr>
          <p:cNvSpPr txBox="1"/>
          <p:nvPr/>
        </p:nvSpPr>
        <p:spPr>
          <a:xfrm>
            <a:off x="858810" y="3564414"/>
            <a:ext cx="4148525" cy="2246769"/>
          </a:xfrm>
          <a:prstGeom prst="rect">
            <a:avLst/>
          </a:prstGeom>
          <a:noFill/>
          <a:ln>
            <a:solidFill>
              <a:schemeClr val="accent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u="sng" dirty="0">
                <a:solidFill>
                  <a:prstClr val="black"/>
                </a:solidFill>
                <a:latin typeface="Aptos" panose="02110004020202020204"/>
              </a:rPr>
              <a:t>Complexity: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000" dirty="0">
                <a:solidFill>
                  <a:prstClr val="black"/>
                </a:solidFill>
                <a:latin typeface="Aptos" panose="02110004020202020204"/>
              </a:rPr>
              <a:t>What causes this issue?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000" dirty="0">
                <a:solidFill>
                  <a:prstClr val="black"/>
                </a:solidFill>
                <a:latin typeface="Aptos" panose="02110004020202020204"/>
              </a:rPr>
              <a:t>Who is affected by this issue, both positive and negative, and how badly?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2000" dirty="0">
                <a:solidFill>
                  <a:prstClr val="black"/>
                </a:solidFill>
                <a:latin typeface="Aptos" panose="02110004020202020204"/>
              </a:rPr>
              <a:t>What are effects of this issue in both the short and long term? </a:t>
            </a:r>
          </a:p>
        </p:txBody>
      </p:sp>
      <p:cxnSp>
        <p:nvCxnSpPr>
          <p:cNvPr id="13" name="Straight Arrow Connector 12">
            <a:extLst>
              <a:ext uri="{FF2B5EF4-FFF2-40B4-BE49-F238E27FC236}">
                <a16:creationId xmlns:a16="http://schemas.microsoft.com/office/drawing/2014/main" id="{368BFD88-084E-BB2A-34C3-B5FF738BA24D}"/>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E8ED303-B159-2E83-4B31-89000EC8F2E3}"/>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5ECFDF8-9470-C4B7-7946-4E50D89DD40C}"/>
              </a:ext>
            </a:extLst>
          </p:cNvPr>
          <p:cNvCxnSpPr>
            <a:cxnSpLocks/>
          </p:cNvCxnSpPr>
          <p:nvPr/>
        </p:nvCxnSpPr>
        <p:spPr>
          <a:xfrm flipH="1" flipV="1">
            <a:off x="3645044" y="2815366"/>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38C89706-8168-4543-0455-CABE207ACC87}"/>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90BD5D0A-3A3B-7FF8-08A1-47F79A4C0724}"/>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7015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9FF9A-42E7-B84A-D2ED-2C44E64AAC2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A2567A8-EC31-60A3-6D1D-D3ADB0D953CC}"/>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0BE448D6-34F8-7536-3330-E29B00BB01CB}"/>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DD66F14E-EC17-94E1-8C75-558749C47DAB}"/>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9629EC72-1FFE-9E5A-16AB-9A1D37390DC1}"/>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5E3A8ADB-2270-32FF-5D7D-A20F7E52CBE6}"/>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7629E251-4080-0935-125B-3ABE3D859CA1}"/>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Cognitive Characteristics</a:t>
            </a:r>
          </a:p>
        </p:txBody>
      </p:sp>
      <p:sp>
        <p:nvSpPr>
          <p:cNvPr id="10" name="Rectangle 9">
            <a:extLst>
              <a:ext uri="{FF2B5EF4-FFF2-40B4-BE49-F238E27FC236}">
                <a16:creationId xmlns:a16="http://schemas.microsoft.com/office/drawing/2014/main" id="{779B07C5-34C4-CE0E-AF84-E05F89812D02}"/>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Policy Issue</a:t>
            </a:r>
          </a:p>
        </p:txBody>
      </p:sp>
      <p:sp>
        <p:nvSpPr>
          <p:cNvPr id="11" name="TextBox 10">
            <a:extLst>
              <a:ext uri="{FF2B5EF4-FFF2-40B4-BE49-F238E27FC236}">
                <a16:creationId xmlns:a16="http://schemas.microsoft.com/office/drawing/2014/main" id="{5AD79176-2D72-6065-C831-E2BB8D1BD6D7}"/>
              </a:ext>
            </a:extLst>
          </p:cNvPr>
          <p:cNvSpPr txBox="1"/>
          <p:nvPr/>
        </p:nvSpPr>
        <p:spPr>
          <a:xfrm>
            <a:off x="858810" y="3564414"/>
            <a:ext cx="4492679" cy="1631216"/>
          </a:xfrm>
          <a:prstGeom prst="rect">
            <a:avLst/>
          </a:prstGeom>
          <a:noFill/>
          <a:ln>
            <a:solidFill>
              <a:schemeClr val="accent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u="sng" dirty="0">
                <a:solidFill>
                  <a:prstClr val="black"/>
                </a:solidFill>
                <a:latin typeface="Aptos" panose="02110004020202020204"/>
              </a:rPr>
              <a:t>Divergence in Policy Positions </a:t>
            </a:r>
          </a:p>
          <a:p>
            <a:pPr marL="285750" lvl="0" indent="-285750">
              <a:buFontTx/>
              <a:buChar char="-"/>
              <a:defRPr/>
            </a:pPr>
            <a:r>
              <a:rPr lang="en-US" sz="2000" dirty="0">
                <a:solidFill>
                  <a:prstClr val="black"/>
                </a:solidFill>
              </a:rPr>
              <a:t>The degree to which actors express differences on the formation, adoption, or implementation of public policies</a:t>
            </a:r>
            <a:endParaRPr lang="en-US" sz="2000" dirty="0">
              <a:solidFill>
                <a:prstClr val="black"/>
              </a:solidFill>
              <a:latin typeface="Aptos" panose="02110004020202020204"/>
            </a:endParaRPr>
          </a:p>
        </p:txBody>
      </p:sp>
      <p:cxnSp>
        <p:nvCxnSpPr>
          <p:cNvPr id="13" name="Straight Arrow Connector 12">
            <a:extLst>
              <a:ext uri="{FF2B5EF4-FFF2-40B4-BE49-F238E27FC236}">
                <a16:creationId xmlns:a16="http://schemas.microsoft.com/office/drawing/2014/main" id="{1B023B27-5117-FD7B-1CA4-4A188BA660D8}"/>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E2846456-894B-D5BF-9D9C-52A572058F0F}"/>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196D6F7B-74F5-65E5-233C-55527CD4F093}"/>
              </a:ext>
            </a:extLst>
          </p:cNvPr>
          <p:cNvCxnSpPr>
            <a:cxnSpLocks/>
          </p:cNvCxnSpPr>
          <p:nvPr/>
        </p:nvCxnSpPr>
        <p:spPr>
          <a:xfrm flipH="1" flipV="1">
            <a:off x="3794734" y="2556307"/>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F933771-2387-5BF5-1150-9F347D88CC2C}"/>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74A30129-0B47-1789-75A7-061340CB5D4B}"/>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5203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6967D-87B9-93E0-8336-F028220F211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A055488-0443-4960-24E0-7AB93C22EEC3}"/>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34A3A7C4-E546-77CF-9335-68B5FEC42177}"/>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686F40DB-21A2-4BF0-50BA-5A6ECAE2F599}"/>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3F154E2E-E038-39E3-D840-96C0E703BEFB}"/>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D63E22F6-3D31-C137-2456-7DCB319CE91C}"/>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6254A2BC-4955-82C4-36D7-09B669E7E97C}"/>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Cognitive Characteristics</a:t>
            </a:r>
          </a:p>
        </p:txBody>
      </p:sp>
      <p:sp>
        <p:nvSpPr>
          <p:cNvPr id="10" name="Rectangle 9">
            <a:extLst>
              <a:ext uri="{FF2B5EF4-FFF2-40B4-BE49-F238E27FC236}">
                <a16:creationId xmlns:a16="http://schemas.microsoft.com/office/drawing/2014/main" id="{56A8F3A5-CC8E-DEA9-694A-F75239E8B9C3}"/>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Policy Issue</a:t>
            </a:r>
          </a:p>
        </p:txBody>
      </p:sp>
      <p:sp>
        <p:nvSpPr>
          <p:cNvPr id="11" name="TextBox 10">
            <a:extLst>
              <a:ext uri="{FF2B5EF4-FFF2-40B4-BE49-F238E27FC236}">
                <a16:creationId xmlns:a16="http://schemas.microsoft.com/office/drawing/2014/main" id="{DDA65DF6-8FDD-1D32-7C37-7459A03A0FE7}"/>
              </a:ext>
            </a:extLst>
          </p:cNvPr>
          <p:cNvSpPr txBox="1"/>
          <p:nvPr/>
        </p:nvSpPr>
        <p:spPr>
          <a:xfrm>
            <a:off x="858810" y="3564414"/>
            <a:ext cx="4492679" cy="1938992"/>
          </a:xfrm>
          <a:prstGeom prst="rect">
            <a:avLst/>
          </a:prstGeom>
          <a:noFill/>
          <a:ln>
            <a:solidFill>
              <a:schemeClr val="accent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u="sng" dirty="0">
                <a:solidFill>
                  <a:prstClr val="black"/>
                </a:solidFill>
                <a:latin typeface="Aptos" panose="02110004020202020204"/>
              </a:rPr>
              <a:t>Threats in Policy Priorities</a:t>
            </a:r>
          </a:p>
          <a:p>
            <a:pPr marL="285750" lvl="0" indent="-285750">
              <a:buFontTx/>
              <a:buChar char="-"/>
              <a:defRPr/>
            </a:pPr>
            <a:r>
              <a:rPr lang="en-US" sz="2000" dirty="0">
                <a:solidFill>
                  <a:prstClr val="black"/>
                </a:solidFill>
              </a:rPr>
              <a:t>The degree to which actors believe that the policy positions of others will impose costs, harm, or other negative consequences to themselves or society</a:t>
            </a:r>
            <a:endParaRPr lang="en-US" sz="2000" dirty="0">
              <a:solidFill>
                <a:prstClr val="black"/>
              </a:solidFill>
              <a:latin typeface="Aptos" panose="02110004020202020204"/>
            </a:endParaRPr>
          </a:p>
        </p:txBody>
      </p:sp>
      <p:cxnSp>
        <p:nvCxnSpPr>
          <p:cNvPr id="13" name="Straight Arrow Connector 12">
            <a:extLst>
              <a:ext uri="{FF2B5EF4-FFF2-40B4-BE49-F238E27FC236}">
                <a16:creationId xmlns:a16="http://schemas.microsoft.com/office/drawing/2014/main" id="{534FCCFA-447D-F154-DAC1-99B18FCA0AD3}"/>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AF00ABB4-4016-762A-C7BE-0155D2974723}"/>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2B082B6-A4C4-121A-F455-79E7BC5AA637}"/>
              </a:ext>
            </a:extLst>
          </p:cNvPr>
          <p:cNvCxnSpPr>
            <a:cxnSpLocks/>
          </p:cNvCxnSpPr>
          <p:nvPr/>
        </p:nvCxnSpPr>
        <p:spPr>
          <a:xfrm flipH="1" flipV="1">
            <a:off x="3811838" y="2588302"/>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59D2156-C73F-96F3-8752-2368CE85F251}"/>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18853C74-32E5-DDF7-84B4-48E8B2612C21}"/>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516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C6255-E383-8DED-B2CA-B340B5A155A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8A7F68-1EA0-E0DD-7A8D-98E468DECFE4}"/>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55A0D3C8-3AB3-91FD-A7F7-313129568538}"/>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F65384FD-05AE-E857-08CA-675E0840679A}"/>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282C33D1-E6BC-0073-1862-A7A358228F51}"/>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C73C02E5-F2F1-772D-6905-C29F9F8FFD81}"/>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845028FF-D921-531D-2938-8A8A74B061D7}"/>
              </a:ext>
            </a:extLst>
          </p:cNvPr>
          <p:cNvSpPr txBox="1"/>
          <p:nvPr/>
        </p:nvSpPr>
        <p:spPr>
          <a:xfrm>
            <a:off x="6701503" y="1154895"/>
            <a:ext cx="41455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Cognitive Characteristics</a:t>
            </a:r>
          </a:p>
        </p:txBody>
      </p:sp>
      <p:sp>
        <p:nvSpPr>
          <p:cNvPr id="10" name="Rectangle 9">
            <a:extLst>
              <a:ext uri="{FF2B5EF4-FFF2-40B4-BE49-F238E27FC236}">
                <a16:creationId xmlns:a16="http://schemas.microsoft.com/office/drawing/2014/main" id="{D1BD4CA5-38ED-D82B-DFD5-4C2666EDC05A}"/>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Policy Issue</a:t>
            </a:r>
          </a:p>
        </p:txBody>
      </p:sp>
      <p:sp>
        <p:nvSpPr>
          <p:cNvPr id="11" name="TextBox 10">
            <a:extLst>
              <a:ext uri="{FF2B5EF4-FFF2-40B4-BE49-F238E27FC236}">
                <a16:creationId xmlns:a16="http://schemas.microsoft.com/office/drawing/2014/main" id="{D4514DDB-E982-4AA2-7EE7-8AE126C69A4C}"/>
              </a:ext>
            </a:extLst>
          </p:cNvPr>
          <p:cNvSpPr txBox="1"/>
          <p:nvPr/>
        </p:nvSpPr>
        <p:spPr>
          <a:xfrm>
            <a:off x="858810" y="3564414"/>
            <a:ext cx="4492679" cy="1631216"/>
          </a:xfrm>
          <a:prstGeom prst="rect">
            <a:avLst/>
          </a:prstGeom>
          <a:noFill/>
          <a:ln>
            <a:solidFill>
              <a:schemeClr val="accent1"/>
            </a:solidFill>
          </a:ln>
        </p:spPr>
        <p:txBody>
          <a:bodyPr wrap="square" rtlCol="0">
            <a:spAutoFit/>
          </a:bodyPr>
          <a:lstStyle/>
          <a:p>
            <a:pPr lvl="0">
              <a:defRPr/>
            </a:pPr>
            <a:r>
              <a:rPr lang="en-US" sz="2000" u="sng" dirty="0">
                <a:solidFill>
                  <a:prstClr val="black"/>
                </a:solidFill>
              </a:rPr>
              <a:t>Unwillingness to compromise on policy positions</a:t>
            </a:r>
          </a:p>
          <a:p>
            <a:pPr lvl="0">
              <a:defRPr/>
            </a:pPr>
            <a:r>
              <a:rPr lang="en-US" sz="2000" dirty="0">
                <a:solidFill>
                  <a:prstClr val="black"/>
                </a:solidFill>
              </a:rPr>
              <a:t>The degree to which policy actors are willing to change their views on a policy position</a:t>
            </a:r>
            <a:endParaRPr lang="en-US" sz="2000" dirty="0">
              <a:solidFill>
                <a:prstClr val="black"/>
              </a:solidFill>
              <a:latin typeface="Aptos" panose="02110004020202020204"/>
            </a:endParaRPr>
          </a:p>
        </p:txBody>
      </p:sp>
      <p:cxnSp>
        <p:nvCxnSpPr>
          <p:cNvPr id="13" name="Straight Arrow Connector 12">
            <a:extLst>
              <a:ext uri="{FF2B5EF4-FFF2-40B4-BE49-F238E27FC236}">
                <a16:creationId xmlns:a16="http://schemas.microsoft.com/office/drawing/2014/main" id="{470B2FB7-3928-585C-C342-EA9D15A4DE28}"/>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704D001-8ACA-5EA7-B0CB-420659EA3378}"/>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274562B-2E97-DDE4-3C53-A418A4D0CB83}"/>
              </a:ext>
            </a:extLst>
          </p:cNvPr>
          <p:cNvCxnSpPr>
            <a:cxnSpLocks/>
          </p:cNvCxnSpPr>
          <p:nvPr/>
        </p:nvCxnSpPr>
        <p:spPr>
          <a:xfrm flipH="1" flipV="1">
            <a:off x="3794734" y="2527992"/>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16557AA3-91F9-A017-1770-13E8D15D0D60}"/>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7279D205-5202-F97C-68C3-651127AD5C69}"/>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2654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42122-20F5-0878-9451-4842B80214E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CE4D54F-9F9C-392E-C0BD-943BBFABD918}"/>
              </a:ext>
            </a:extLst>
          </p:cNvPr>
          <p:cNvSpPr>
            <a:spLocks noGrp="1"/>
          </p:cNvSpPr>
          <p:nvPr>
            <p:ph type="body" sz="quarter" idx="15"/>
          </p:nvPr>
        </p:nvSpPr>
        <p:spPr>
          <a:xfrm>
            <a:off x="694794" y="1307805"/>
            <a:ext cx="10184361" cy="4136396"/>
          </a:xfrm>
        </p:spPr>
        <p:txBody>
          <a:bodyPr lIns="91440" tIns="45720" rIns="91440" bIns="45720" anchor="t"/>
          <a:lstStyle/>
          <a:p>
            <a:pPr marL="457200" indent="-457200">
              <a:lnSpc>
                <a:spcPct val="100000"/>
              </a:lnSpc>
              <a:buFont typeface="Arial" panose="020B0604020202020204" pitchFamily="34" charset="0"/>
              <a:buChar char="•"/>
            </a:pPr>
            <a:r>
              <a:rPr lang="en-US" sz="2400" dirty="0">
                <a:latin typeface="Arial"/>
                <a:cs typeface="Arial"/>
              </a:rPr>
              <a:t>The ACF argues that belief change is essential for overcoming policy conflicts </a:t>
            </a:r>
          </a:p>
          <a:p>
            <a:pPr marL="457200" indent="-457200">
              <a:lnSpc>
                <a:spcPct val="100000"/>
              </a:lnSpc>
              <a:buFont typeface="Arial" panose="020B0604020202020204" pitchFamily="34" charset="0"/>
              <a:buChar char="•"/>
            </a:pPr>
            <a:r>
              <a:rPr lang="en-US" sz="2400" dirty="0">
                <a:latin typeface="Arial"/>
                <a:cs typeface="Arial"/>
              </a:rPr>
              <a:t>The Policy Conflict Framework, on the other hand, argues that belief change isn’t necessary, but instead a willingness to compromise / cooperate / reach negotiated solutions is needed. </a:t>
            </a:r>
          </a:p>
          <a:p>
            <a:pPr marL="457200" indent="-457200">
              <a:lnSpc>
                <a:spcPct val="100000"/>
              </a:lnSpc>
              <a:buFont typeface="Arial" panose="020B0604020202020204" pitchFamily="34" charset="0"/>
              <a:buChar char="•"/>
            </a:pPr>
            <a:r>
              <a:rPr lang="en-US" sz="2400" dirty="0">
                <a:latin typeface="Arial"/>
                <a:cs typeface="Arial"/>
              </a:rPr>
              <a:t>Regarding </a:t>
            </a:r>
            <a:r>
              <a:rPr lang="en-US" sz="2400" dirty="0" err="1">
                <a:latin typeface="Arial"/>
                <a:cs typeface="Arial"/>
              </a:rPr>
              <a:t>Koeble</a:t>
            </a:r>
            <a:r>
              <a:rPr lang="en-US" sz="2400" dirty="0">
                <a:latin typeface="Arial"/>
                <a:cs typeface="Arial"/>
              </a:rPr>
              <a:t> and Crow (2020), what did they hypothesize regarding belief change and collaboration? What did they find? </a:t>
            </a:r>
          </a:p>
          <a:p>
            <a:pPr marL="1143000" lvl="1" indent="-457200">
              <a:lnSpc>
                <a:spcPct val="100000"/>
              </a:lnSpc>
            </a:pPr>
            <a:r>
              <a:rPr lang="en-US" dirty="0">
                <a:latin typeface="Arial"/>
                <a:cs typeface="Arial"/>
              </a:rPr>
              <a:t>Where they more in line with the ACF or PCF? Why? </a:t>
            </a:r>
          </a:p>
          <a:p>
            <a:pPr marL="457200" indent="-457200"/>
            <a:endParaRPr lang="en-US" sz="800" dirty="0">
              <a:latin typeface="Arial"/>
              <a:cs typeface="Arial"/>
            </a:endParaRPr>
          </a:p>
          <a:p>
            <a:pPr lvl="1" indent="0">
              <a:buNone/>
            </a:pPr>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D09DEBAE-85EE-0FF5-E33C-3E07A430E599}"/>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 Compromise and Belief Change</a:t>
            </a:r>
            <a:endParaRPr lang="en-US" dirty="0"/>
          </a:p>
        </p:txBody>
      </p:sp>
      <p:sp>
        <p:nvSpPr>
          <p:cNvPr id="3" name="Slide Number Placeholder 2">
            <a:extLst>
              <a:ext uri="{FF2B5EF4-FFF2-40B4-BE49-F238E27FC236}">
                <a16:creationId xmlns:a16="http://schemas.microsoft.com/office/drawing/2014/main" id="{C229565D-DD0A-6393-8FA9-E2C856F60AB1}"/>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F3E55C78-E444-441E-F3E6-E1571C4315FD}"/>
              </a:ext>
            </a:extLst>
          </p:cNvPr>
          <p:cNvSpPr/>
          <p:nvPr/>
        </p:nvSpPr>
        <p:spPr>
          <a:xfrm>
            <a:off x="630458" y="962246"/>
            <a:ext cx="10612165"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9975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55CCB-B719-311E-C52C-E92C2C2C6A1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AFC500E8-8E8F-C592-7249-25092751151B}"/>
              </a:ext>
            </a:extLst>
          </p:cNvPr>
          <p:cNvPicPr>
            <a:picLocks noChangeAspect="1"/>
          </p:cNvPicPr>
          <p:nvPr/>
        </p:nvPicPr>
        <p:blipFill>
          <a:blip r:embed="rId3"/>
          <a:stretch>
            <a:fillRect/>
          </a:stretch>
        </p:blipFill>
        <p:spPr>
          <a:xfrm>
            <a:off x="904132" y="629589"/>
            <a:ext cx="10383735" cy="5204656"/>
          </a:xfrm>
          <a:prstGeom prst="rect">
            <a:avLst/>
          </a:prstGeom>
          <a:ln>
            <a:solidFill>
              <a:schemeClr val="accent1"/>
            </a:solidFill>
          </a:ln>
        </p:spPr>
      </p:pic>
    </p:spTree>
    <p:extLst>
      <p:ext uri="{BB962C8B-B14F-4D97-AF65-F5344CB8AC3E}">
        <p14:creationId xmlns:p14="http://schemas.microsoft.com/office/powerpoint/2010/main" val="1023215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A2498-F6A9-67D9-4002-22C9180C7A0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AE3F538-40A7-748D-F124-58DD6F0882C2}"/>
              </a:ext>
            </a:extLst>
          </p:cNvPr>
          <p:cNvSpPr>
            <a:spLocks noGrp="1"/>
          </p:cNvSpPr>
          <p:nvPr>
            <p:ph type="body" sz="quarter" idx="15"/>
          </p:nvPr>
        </p:nvSpPr>
        <p:spPr>
          <a:xfrm>
            <a:off x="694794" y="1307805"/>
            <a:ext cx="10184361" cy="4136396"/>
          </a:xfrm>
        </p:spPr>
        <p:txBody>
          <a:bodyPr lIns="91440" tIns="45720" rIns="91440" bIns="45720" anchor="t"/>
          <a:lstStyle/>
          <a:p>
            <a:pPr marL="171450" indent="-171450"/>
            <a:endParaRPr lang="en-US" sz="2000" dirty="0">
              <a:latin typeface="Arial"/>
              <a:cs typeface="Arial"/>
            </a:endParaRPr>
          </a:p>
          <a:p>
            <a:pPr marL="857250" lvl="1" indent="-171450"/>
            <a:endParaRPr lang="en-US" sz="3200" dirty="0">
              <a:latin typeface="Arial"/>
              <a:cs typeface="Arial"/>
            </a:endParaRPr>
          </a:p>
          <a:p>
            <a:pPr marL="857250" lvl="1" indent="-171450"/>
            <a:endParaRPr lang="en-US" sz="3200" dirty="0">
              <a:latin typeface="Arial"/>
              <a:cs typeface="Arial"/>
            </a:endParaRPr>
          </a:p>
          <a:p>
            <a:pPr marL="171450" indent="-171450">
              <a:buChar char="•"/>
            </a:pPr>
            <a:endParaRPr lang="en-US" sz="2000" dirty="0">
              <a:latin typeface="Arial"/>
              <a:cs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A82CA436-437B-C12B-63C8-71EDB967645F}"/>
              </a:ext>
            </a:extLst>
          </p:cNvPr>
          <p:cNvSpPr>
            <a:spLocks noGrp="1"/>
          </p:cNvSpPr>
          <p:nvPr>
            <p:ph type="body" sz="quarter" idx="16"/>
          </p:nvPr>
        </p:nvSpPr>
        <p:spPr>
          <a:xfrm>
            <a:off x="550844" y="495840"/>
            <a:ext cx="9846382" cy="627679"/>
          </a:xfrm>
        </p:spPr>
        <p:txBody>
          <a:bodyPr lIns="91440" tIns="45720" rIns="91440" bIns="45720" anchor="t"/>
          <a:lstStyle/>
          <a:p>
            <a:r>
              <a:rPr lang="en-US" dirty="0">
                <a:latin typeface="Arial"/>
                <a:cs typeface="Arial"/>
              </a:rPr>
              <a:t>Policy Conflict Framework</a:t>
            </a:r>
            <a:endParaRPr lang="en-US" dirty="0"/>
          </a:p>
        </p:txBody>
      </p:sp>
      <p:sp>
        <p:nvSpPr>
          <p:cNvPr id="3" name="Slide Number Placeholder 2">
            <a:extLst>
              <a:ext uri="{FF2B5EF4-FFF2-40B4-BE49-F238E27FC236}">
                <a16:creationId xmlns:a16="http://schemas.microsoft.com/office/drawing/2014/main" id="{0D49F2B5-4F98-AF22-B53F-C2966220A532}"/>
              </a:ext>
            </a:extLst>
          </p:cNvPr>
          <p:cNvSpPr>
            <a:spLocks noGrp="1"/>
          </p:cNvSpPr>
          <p:nvPr>
            <p:ph type="sldNum" sz="quarter" idx="14"/>
          </p:nvPr>
        </p:nvSpPr>
        <p:spPr>
          <a:xfrm>
            <a:off x="693107" y="5983143"/>
            <a:ext cx="328690" cy="18343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BDA809-5331-1C46-836A-41C801806DA5}" type="slidenum">
              <a:rPr kumimoji="0" lang="en-US" sz="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6AE4AEDD-2D5C-3A67-DD23-B2EF52ED2A48}"/>
              </a:ext>
            </a:extLst>
          </p:cNvPr>
          <p:cNvSpPr/>
          <p:nvPr/>
        </p:nvSpPr>
        <p:spPr>
          <a:xfrm>
            <a:off x="630458" y="962246"/>
            <a:ext cx="10866748" cy="52043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FB03954-440B-4B87-2B09-1B81F11ECAF1}"/>
              </a:ext>
            </a:extLst>
          </p:cNvPr>
          <p:cNvSpPr/>
          <p:nvPr/>
        </p:nvSpPr>
        <p:spPr>
          <a:xfrm>
            <a:off x="6505731" y="1124270"/>
            <a:ext cx="4341323"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A909ABFA-C6F0-D80A-03F7-4621485E7AAC}"/>
              </a:ext>
            </a:extLst>
          </p:cNvPr>
          <p:cNvSpPr txBox="1"/>
          <p:nvPr/>
        </p:nvSpPr>
        <p:spPr>
          <a:xfrm>
            <a:off x="6701503" y="1154895"/>
            <a:ext cx="414555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Episodes of Policy Conflict: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Cognitive Characteristics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Behavioral Strategies of Policy Conflict </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E61BAB3-28FB-F35D-70AA-4DAE8D53903A}"/>
              </a:ext>
            </a:extLst>
          </p:cNvPr>
          <p:cNvSpPr/>
          <p:nvPr/>
        </p:nvSpPr>
        <p:spPr>
          <a:xfrm>
            <a:off x="1021797" y="1408370"/>
            <a:ext cx="1920341" cy="1617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ptos" panose="02110004020202020204"/>
                <a:ea typeface="+mn-ea"/>
                <a:cs typeface="+mn-cs"/>
              </a:rPr>
              <a:t>Policy Setting: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Levels of Action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strike="noStrike" kern="1200" cap="none" spc="0" normalizeH="0" baseline="0" noProof="0" dirty="0">
                <a:ln>
                  <a:noFill/>
                </a:ln>
                <a:solidFill>
                  <a:prstClr val="white"/>
                </a:solidFill>
                <a:effectLst/>
                <a:uLnTx/>
                <a:uFillTx/>
                <a:latin typeface="Aptos" panose="02110004020202020204"/>
                <a:ea typeface="+mn-ea"/>
                <a:cs typeface="+mn-cs"/>
              </a:rPr>
              <a:t>Policy Actors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Events</a:t>
            </a:r>
            <a:endParaRPr kumimoji="0" lang="en-US" sz="1800" b="0" i="0"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ptos" panose="02110004020202020204"/>
              </a:rPr>
              <a:t>Policy Issue</a:t>
            </a:r>
          </a:p>
        </p:txBody>
      </p:sp>
      <p:sp>
        <p:nvSpPr>
          <p:cNvPr id="11" name="TextBox 10">
            <a:extLst>
              <a:ext uri="{FF2B5EF4-FFF2-40B4-BE49-F238E27FC236}">
                <a16:creationId xmlns:a16="http://schemas.microsoft.com/office/drawing/2014/main" id="{7CED8DCC-DE78-6058-3DB0-9A7BDFA2C77D}"/>
              </a:ext>
            </a:extLst>
          </p:cNvPr>
          <p:cNvSpPr txBox="1"/>
          <p:nvPr/>
        </p:nvSpPr>
        <p:spPr>
          <a:xfrm>
            <a:off x="858810" y="3564414"/>
            <a:ext cx="5237189" cy="2246769"/>
          </a:xfrm>
          <a:prstGeom prst="rect">
            <a:avLst/>
          </a:prstGeom>
          <a:noFill/>
          <a:ln>
            <a:solidFill>
              <a:schemeClr val="accent1"/>
            </a:solidFill>
          </a:ln>
        </p:spPr>
        <p:txBody>
          <a:bodyPr wrap="square" rtlCol="0">
            <a:spAutoFit/>
          </a:bodyPr>
          <a:lstStyle/>
          <a:p>
            <a:pPr lvl="0">
              <a:defRPr/>
            </a:pPr>
            <a:r>
              <a:rPr lang="en-US" sz="2000" u="sng" dirty="0">
                <a:solidFill>
                  <a:prstClr val="black"/>
                </a:solidFill>
              </a:rPr>
              <a:t>Political strategies or tactics</a:t>
            </a:r>
          </a:p>
          <a:p>
            <a:pPr lvl="0">
              <a:defRPr/>
            </a:pPr>
            <a:endParaRPr lang="en-US" sz="2000" u="sng" dirty="0">
              <a:solidFill>
                <a:prstClr val="black"/>
              </a:solidFill>
            </a:endParaRPr>
          </a:p>
          <a:p>
            <a:pPr lvl="0">
              <a:defRPr/>
            </a:pPr>
            <a:r>
              <a:rPr lang="en-US" sz="2000" dirty="0">
                <a:solidFill>
                  <a:prstClr val="black"/>
                </a:solidFill>
              </a:rPr>
              <a:t>Efforts by individuals to directly (e.g., lobbying, voting) or indirectly (e.g., narrative debates, forming coalitions, organizing protests) influence outputs and outcomes and how those efforts are conducted</a:t>
            </a:r>
            <a:endParaRPr lang="en-US" sz="2000" dirty="0">
              <a:solidFill>
                <a:prstClr val="black"/>
              </a:solidFill>
              <a:latin typeface="Aptos" panose="02110004020202020204"/>
            </a:endParaRPr>
          </a:p>
        </p:txBody>
      </p:sp>
      <p:cxnSp>
        <p:nvCxnSpPr>
          <p:cNvPr id="13" name="Straight Arrow Connector 12">
            <a:extLst>
              <a:ext uri="{FF2B5EF4-FFF2-40B4-BE49-F238E27FC236}">
                <a16:creationId xmlns:a16="http://schemas.microsoft.com/office/drawing/2014/main" id="{A820278A-BEC4-131D-7C3E-4A50A8C87A94}"/>
              </a:ext>
            </a:extLst>
          </p:cNvPr>
          <p:cNvCxnSpPr>
            <a:cxnSpLocks/>
          </p:cNvCxnSpPr>
          <p:nvPr/>
        </p:nvCxnSpPr>
        <p:spPr>
          <a:xfrm>
            <a:off x="3721897" y="2061585"/>
            <a:ext cx="2374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396BEB0D-6EB4-ED0F-7003-FA4B7726534B}"/>
              </a:ext>
            </a:extLst>
          </p:cNvPr>
          <p:cNvCxnSpPr>
            <a:cxnSpLocks/>
          </p:cNvCxnSpPr>
          <p:nvPr/>
        </p:nvCxnSpPr>
        <p:spPr>
          <a:xfrm>
            <a:off x="8603654" y="3207895"/>
            <a:ext cx="0" cy="591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531D524-1650-012C-9114-E3FAB1818EBF}"/>
              </a:ext>
            </a:extLst>
          </p:cNvPr>
          <p:cNvCxnSpPr>
            <a:cxnSpLocks/>
          </p:cNvCxnSpPr>
          <p:nvPr/>
        </p:nvCxnSpPr>
        <p:spPr>
          <a:xfrm flipH="1" flipV="1">
            <a:off x="3794734" y="2527992"/>
            <a:ext cx="2710997" cy="1122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32263B7-5F42-BAEF-D6F0-5AC86B82A499}"/>
              </a:ext>
            </a:extLst>
          </p:cNvPr>
          <p:cNvSpPr/>
          <p:nvPr/>
        </p:nvSpPr>
        <p:spPr>
          <a:xfrm>
            <a:off x="7184666" y="3962972"/>
            <a:ext cx="3459126" cy="19029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A5A60A24-1683-A72F-E505-5E9C4EBDFD04}"/>
              </a:ext>
            </a:extLst>
          </p:cNvPr>
          <p:cNvSpPr txBox="1"/>
          <p:nvPr/>
        </p:nvSpPr>
        <p:spPr>
          <a:xfrm>
            <a:off x="7954314" y="4220100"/>
            <a:ext cx="275381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rPr>
              <a:t>Feedback: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ptos" panose="02110004020202020204"/>
                <a:ea typeface="+mn-ea"/>
                <a:cs typeface="+mn-cs"/>
              </a:rPr>
              <a:t>1.) Outputs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ptos" panose="02110004020202020204"/>
              </a:rPr>
              <a:t>2.) Outcomes </a:t>
            </a:r>
            <a:endParaRPr kumimoji="0" lang="en-US" sz="24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8726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107DF-BA73-2A86-8B3B-7D79908A6D0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445453E-60DF-5E55-F591-2AC97EC77B07}"/>
              </a:ext>
            </a:extLst>
          </p:cNvPr>
          <p:cNvSpPr>
            <a:spLocks noGrp="1"/>
          </p:cNvSpPr>
          <p:nvPr>
            <p:ph type="body" sz="quarter" idx="15"/>
          </p:nvPr>
        </p:nvSpPr>
        <p:spPr>
          <a:xfrm>
            <a:off x="504669" y="1156185"/>
            <a:ext cx="11182662" cy="4641000"/>
          </a:xfrm>
        </p:spPr>
        <p:txBody>
          <a:bodyPr lIns="91440" tIns="45720" rIns="91440" bIns="45720" anchor="t"/>
          <a:lstStyle/>
          <a:p>
            <a:pPr marL="171450" indent="-171450"/>
            <a:endParaRPr lang="en-US" sz="1800" dirty="0">
              <a:latin typeface="Arial"/>
              <a:cs typeface="Arial"/>
            </a:endParaRPr>
          </a:p>
          <a:p>
            <a:pPr marL="342900" indent="-342900">
              <a:buFont typeface="Arial" panose="020B0604020202020204" pitchFamily="34" charset="0"/>
              <a:buChar char="•"/>
            </a:pPr>
            <a:r>
              <a:rPr lang="en-US" sz="2000" dirty="0">
                <a:latin typeface="Arial"/>
                <a:cs typeface="Arial"/>
              </a:rPr>
              <a:t>Apply whatever previous policy conflict example you used to the PCF. </a:t>
            </a:r>
          </a:p>
          <a:p>
            <a:pPr marL="1028700" lvl="1" indent="-342900"/>
            <a:r>
              <a:rPr lang="en-US" sz="2000" dirty="0">
                <a:latin typeface="Arial"/>
                <a:cs typeface="Arial"/>
              </a:rPr>
              <a:t>What is the policy setting (e.g. what is the level of action, who are the actors, what are their deep beliefs / policy core beliefs, did any events contribute to this conflict? Is morality tied to the policy issue, if so, how? What issues of complexity are important to the issue?) </a:t>
            </a:r>
          </a:p>
          <a:p>
            <a:pPr marL="1028700" lvl="1" indent="-342900"/>
            <a:r>
              <a:rPr lang="en-US" sz="2000" dirty="0">
                <a:latin typeface="Arial"/>
                <a:cs typeface="Arial"/>
              </a:rPr>
              <a:t>Who are the actors on each side of the policy debate? How divergent are they in their policy positions? How much are they threatened by each other? Are they willing to compromise? </a:t>
            </a:r>
          </a:p>
          <a:p>
            <a:pPr marL="1485900" lvl="2" indent="-342900"/>
            <a:r>
              <a:rPr lang="en-US" dirty="0">
                <a:latin typeface="Arial"/>
                <a:cs typeface="Arial"/>
              </a:rPr>
              <a:t>How does the policy setting impact these issues? </a:t>
            </a:r>
          </a:p>
          <a:p>
            <a:pPr marL="1028700" lvl="1" indent="-342900"/>
            <a:r>
              <a:rPr lang="en-US" sz="2000" dirty="0">
                <a:latin typeface="Arial"/>
                <a:cs typeface="Arial"/>
              </a:rPr>
              <a:t>What political strategies or tactics does each side take to win the policy issue? </a:t>
            </a:r>
          </a:p>
          <a:p>
            <a:pPr marL="342900" indent="-342900"/>
            <a:endParaRPr lang="en-US" sz="2000" dirty="0">
              <a:latin typeface="Arial"/>
              <a:cs typeface="Arial"/>
            </a:endParaRPr>
          </a:p>
          <a:p>
            <a:pPr marL="342900" indent="-342900"/>
            <a:r>
              <a:rPr lang="en-US" sz="2000" dirty="0">
                <a:latin typeface="Arial"/>
                <a:cs typeface="Arial"/>
              </a:rPr>
              <a:t>Then, Discuss: </a:t>
            </a:r>
          </a:p>
          <a:p>
            <a:pPr marL="342900" indent="-342900">
              <a:lnSpc>
                <a:spcPct val="100000"/>
              </a:lnSpc>
              <a:buFont typeface="Arial" panose="020B0604020202020204" pitchFamily="34" charset="0"/>
              <a:buChar char="•"/>
            </a:pPr>
            <a:r>
              <a:rPr lang="en-US" sz="2000" dirty="0">
                <a:latin typeface="Arial"/>
                <a:cs typeface="Arial"/>
              </a:rPr>
              <a:t>What do we gain from Schattschneider that we don’t see in the PCF? What do we gain from the PCF that we don’t see from Schattschneider? Can we “see” any of Schattschneider’s conflicts in the PCF? Does one side do a better job at explaining who wins and who loses? </a:t>
            </a:r>
          </a:p>
          <a:p>
            <a:pPr marL="857250" lvl="1" indent="-171450">
              <a:buChar char="•"/>
            </a:pPr>
            <a:endParaRPr lang="en-US" sz="3600" dirty="0">
              <a:latin typeface="Arial"/>
              <a:cs typeface="Arial"/>
            </a:endParaRPr>
          </a:p>
          <a:p>
            <a:pPr marL="171450" indent="-171450">
              <a:buChar char="•"/>
            </a:pPr>
            <a:endParaRPr lang="en-US" sz="2000" dirty="0">
              <a:latin typeface="Arial"/>
            </a:endParaRPr>
          </a:p>
          <a:p>
            <a:pPr marL="171450" indent="-171450">
              <a:buChar char="•"/>
            </a:pPr>
            <a:endParaRPr lang="en-US" sz="2400" dirty="0">
              <a:latin typeface="Arial"/>
            </a:endParaRPr>
          </a:p>
          <a:p>
            <a:pPr marL="171450" indent="-171450">
              <a:buChar char="•"/>
            </a:pPr>
            <a:endParaRPr lang="en-US" sz="2400" dirty="0">
              <a:latin typeface="Arial"/>
            </a:endParaRPr>
          </a:p>
        </p:txBody>
      </p:sp>
      <p:sp>
        <p:nvSpPr>
          <p:cNvPr id="5" name="Text Placeholder 4">
            <a:extLst>
              <a:ext uri="{FF2B5EF4-FFF2-40B4-BE49-F238E27FC236}">
                <a16:creationId xmlns:a16="http://schemas.microsoft.com/office/drawing/2014/main" id="{E65AF6BB-E425-9334-A8CC-78EC2A51F589}"/>
              </a:ext>
            </a:extLst>
          </p:cNvPr>
          <p:cNvSpPr>
            <a:spLocks noGrp="1"/>
          </p:cNvSpPr>
          <p:nvPr>
            <p:ph type="body" sz="quarter" idx="16"/>
          </p:nvPr>
        </p:nvSpPr>
        <p:spPr>
          <a:xfrm>
            <a:off x="565833" y="528505"/>
            <a:ext cx="10466928" cy="627679"/>
          </a:xfrm>
        </p:spPr>
        <p:txBody>
          <a:bodyPr lIns="91440" tIns="45720" rIns="91440" bIns="45720" anchor="t"/>
          <a:lstStyle/>
          <a:p>
            <a:r>
              <a:rPr lang="en-US" dirty="0">
                <a:latin typeface="Arial"/>
                <a:cs typeface="Arial"/>
              </a:rPr>
              <a:t>Group Work: Policy Application – Comparing </a:t>
            </a:r>
            <a:r>
              <a:rPr lang="en-US" sz="2400" dirty="0">
                <a:latin typeface="Arial"/>
                <a:cs typeface="Arial"/>
              </a:rPr>
              <a:t>Schattschneider</a:t>
            </a:r>
            <a:r>
              <a:rPr lang="en-US" dirty="0">
                <a:latin typeface="Arial"/>
                <a:cs typeface="Arial"/>
              </a:rPr>
              <a:t> and the PCF </a:t>
            </a:r>
            <a:endParaRPr lang="en-US" dirty="0"/>
          </a:p>
        </p:txBody>
      </p:sp>
      <p:sp>
        <p:nvSpPr>
          <p:cNvPr id="3" name="Slide Number Placeholder 2">
            <a:extLst>
              <a:ext uri="{FF2B5EF4-FFF2-40B4-BE49-F238E27FC236}">
                <a16:creationId xmlns:a16="http://schemas.microsoft.com/office/drawing/2014/main" id="{DD9E6BB8-BD5B-435E-FDC9-604D0FEFECB7}"/>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30</a:t>
            </a:fld>
            <a:endParaRPr lang="en-US"/>
          </a:p>
        </p:txBody>
      </p:sp>
    </p:spTree>
    <p:extLst>
      <p:ext uri="{BB962C8B-B14F-4D97-AF65-F5344CB8AC3E}">
        <p14:creationId xmlns:p14="http://schemas.microsoft.com/office/powerpoint/2010/main" val="114951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41D36-7858-4D27-5899-D91EB7617BA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77D4320-24F0-B919-70F6-364EA7CAB092}"/>
              </a:ext>
            </a:extLst>
          </p:cNvPr>
          <p:cNvSpPr>
            <a:spLocks noGrp="1"/>
          </p:cNvSpPr>
          <p:nvPr>
            <p:ph type="body" sz="quarter" idx="15"/>
          </p:nvPr>
        </p:nvSpPr>
        <p:spPr>
          <a:xfrm>
            <a:off x="504669" y="1156184"/>
            <a:ext cx="10466928" cy="4641000"/>
          </a:xfrm>
        </p:spPr>
        <p:txBody>
          <a:bodyPr lIns="91440" tIns="45720" rIns="91440" bIns="45720" anchor="t"/>
          <a:lstStyle/>
          <a:p>
            <a:pPr marL="171450" indent="-171450"/>
            <a:endParaRPr lang="en-US" sz="1800" dirty="0">
              <a:latin typeface="Arial"/>
              <a:cs typeface="Arial"/>
            </a:endParaRPr>
          </a:p>
          <a:p>
            <a:pPr marL="342900" indent="-342900">
              <a:lnSpc>
                <a:spcPct val="100000"/>
              </a:lnSpc>
              <a:buFont typeface="Arial" panose="020B0604020202020204" pitchFamily="34" charset="0"/>
              <a:buChar char="•"/>
            </a:pPr>
            <a:r>
              <a:rPr lang="en-US" sz="2000" dirty="0">
                <a:latin typeface="Arial"/>
                <a:cs typeface="Arial"/>
              </a:rPr>
              <a:t>School boards are one of the closest democratic arenas that the public can participate in </a:t>
            </a:r>
          </a:p>
          <a:p>
            <a:pPr marL="1028700" lvl="1" indent="-342900">
              <a:lnSpc>
                <a:spcPct val="100000"/>
              </a:lnSpc>
            </a:pPr>
            <a:r>
              <a:rPr lang="en-US" sz="2000" dirty="0">
                <a:latin typeface="Arial"/>
                <a:cs typeface="Arial"/>
              </a:rPr>
              <a:t>For years, though, there have been attacks on the usefulness of school boards, and even calls for eliminating all school boards (Miller, 2008) </a:t>
            </a:r>
          </a:p>
          <a:p>
            <a:pPr marL="1485900" lvl="2" indent="-342900">
              <a:lnSpc>
                <a:spcPct val="100000"/>
              </a:lnSpc>
            </a:pPr>
            <a:r>
              <a:rPr lang="en-US" sz="1600" dirty="0">
                <a:latin typeface="Arial"/>
                <a:cs typeface="Arial"/>
              </a:rPr>
              <a:t>Due to persistent struggles to raise academic outcomes in the U.S. </a:t>
            </a:r>
          </a:p>
          <a:p>
            <a:pPr marL="1485900" lvl="2" indent="-342900">
              <a:lnSpc>
                <a:spcPct val="100000"/>
              </a:lnSpc>
            </a:pPr>
            <a:r>
              <a:rPr lang="en-US" sz="1600" dirty="0">
                <a:latin typeface="Arial"/>
                <a:cs typeface="Arial"/>
              </a:rPr>
              <a:t>Arguments over vested interests (e.g. teachers unions) blocking policy change</a:t>
            </a:r>
          </a:p>
          <a:p>
            <a:pPr marL="1485900" lvl="2" indent="-342900">
              <a:lnSpc>
                <a:spcPct val="100000"/>
              </a:lnSpc>
            </a:pPr>
            <a:r>
              <a:rPr lang="en-US" sz="1600" dirty="0">
                <a:latin typeface="Arial"/>
                <a:cs typeface="Arial"/>
              </a:rPr>
              <a:t>Overall inefficient / dysfunctional </a:t>
            </a:r>
          </a:p>
        </p:txBody>
      </p:sp>
      <p:sp>
        <p:nvSpPr>
          <p:cNvPr id="5" name="Text Placeholder 4">
            <a:extLst>
              <a:ext uri="{FF2B5EF4-FFF2-40B4-BE49-F238E27FC236}">
                <a16:creationId xmlns:a16="http://schemas.microsoft.com/office/drawing/2014/main" id="{FD38E11C-4846-03DC-D320-AB85A0EC3DF5}"/>
              </a:ext>
            </a:extLst>
          </p:cNvPr>
          <p:cNvSpPr>
            <a:spLocks noGrp="1"/>
          </p:cNvSpPr>
          <p:nvPr>
            <p:ph type="body" sz="quarter" idx="16"/>
          </p:nvPr>
        </p:nvSpPr>
        <p:spPr>
          <a:xfrm>
            <a:off x="565833" y="528505"/>
            <a:ext cx="10466928" cy="627679"/>
          </a:xfrm>
        </p:spPr>
        <p:txBody>
          <a:bodyPr lIns="91440" tIns="45720" rIns="91440" bIns="45720" anchor="t"/>
          <a:lstStyle/>
          <a:p>
            <a:r>
              <a:rPr lang="en-US" dirty="0">
                <a:latin typeface="Arial"/>
                <a:cs typeface="Arial"/>
              </a:rPr>
              <a:t>Determinants of Priority Conflicts on City School Boards by Ford and Ihrke (2021) </a:t>
            </a:r>
            <a:endParaRPr lang="en-US" dirty="0"/>
          </a:p>
        </p:txBody>
      </p:sp>
      <p:sp>
        <p:nvSpPr>
          <p:cNvPr id="3" name="Slide Number Placeholder 2">
            <a:extLst>
              <a:ext uri="{FF2B5EF4-FFF2-40B4-BE49-F238E27FC236}">
                <a16:creationId xmlns:a16="http://schemas.microsoft.com/office/drawing/2014/main" id="{51ABB712-B719-7057-0059-0D93C9118577}"/>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31</a:t>
            </a:fld>
            <a:endParaRPr lang="en-US"/>
          </a:p>
        </p:txBody>
      </p:sp>
    </p:spTree>
    <p:extLst>
      <p:ext uri="{BB962C8B-B14F-4D97-AF65-F5344CB8AC3E}">
        <p14:creationId xmlns:p14="http://schemas.microsoft.com/office/powerpoint/2010/main" val="1572634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6076D-CE5D-34F0-108E-116FDEDEBE5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E2F0582-52BE-D7BB-E73A-0C505E77AC67}"/>
              </a:ext>
            </a:extLst>
          </p:cNvPr>
          <p:cNvSpPr>
            <a:spLocks noGrp="1"/>
          </p:cNvSpPr>
          <p:nvPr>
            <p:ph type="body" sz="quarter" idx="15"/>
          </p:nvPr>
        </p:nvSpPr>
        <p:spPr>
          <a:xfrm>
            <a:off x="565833" y="1156184"/>
            <a:ext cx="10466928" cy="4641000"/>
          </a:xfrm>
        </p:spPr>
        <p:txBody>
          <a:bodyPr lIns="91440" tIns="45720" rIns="91440" bIns="45720" anchor="t"/>
          <a:lstStyle/>
          <a:p>
            <a:pPr marL="171450" indent="-171450"/>
            <a:endParaRPr lang="en-US" sz="1800" dirty="0">
              <a:latin typeface="Arial"/>
              <a:cs typeface="Arial"/>
            </a:endParaRPr>
          </a:p>
          <a:p>
            <a:pPr marL="342900" indent="-342900">
              <a:lnSpc>
                <a:spcPct val="100000"/>
              </a:lnSpc>
              <a:buFont typeface="Arial" panose="020B0604020202020204" pitchFamily="34" charset="0"/>
              <a:buChar char="•"/>
            </a:pPr>
            <a:r>
              <a:rPr lang="en-US" sz="2000" dirty="0">
                <a:latin typeface="Arial"/>
                <a:cs typeface="Arial"/>
              </a:rPr>
              <a:t>Policies such as: </a:t>
            </a:r>
          </a:p>
          <a:p>
            <a:pPr marL="1028700" lvl="1" indent="-342900">
              <a:lnSpc>
                <a:spcPct val="100000"/>
              </a:lnSpc>
            </a:pPr>
            <a:r>
              <a:rPr lang="en-US" sz="2000" dirty="0">
                <a:latin typeface="Arial"/>
                <a:cs typeface="Arial"/>
              </a:rPr>
              <a:t>charter schools</a:t>
            </a:r>
          </a:p>
          <a:p>
            <a:pPr marL="1028700" lvl="1" indent="-342900">
              <a:lnSpc>
                <a:spcPct val="100000"/>
              </a:lnSpc>
            </a:pPr>
            <a:r>
              <a:rPr lang="en-US" sz="2000" dirty="0">
                <a:latin typeface="Arial"/>
                <a:cs typeface="Arial"/>
              </a:rPr>
              <a:t>voucher programs</a:t>
            </a:r>
          </a:p>
          <a:p>
            <a:pPr marL="1028700" lvl="1" indent="-342900">
              <a:lnSpc>
                <a:spcPct val="100000"/>
              </a:lnSpc>
            </a:pPr>
            <a:r>
              <a:rPr lang="en-US" sz="2000" dirty="0">
                <a:latin typeface="Arial"/>
                <a:cs typeface="Arial"/>
              </a:rPr>
              <a:t>and removing power from school boards and putting power in the hands of mayors or states </a:t>
            </a:r>
          </a:p>
          <a:p>
            <a:pPr marL="342900" indent="-342900">
              <a:lnSpc>
                <a:spcPct val="100000"/>
              </a:lnSpc>
              <a:buFont typeface="Arial" panose="020B0604020202020204" pitchFamily="34" charset="0"/>
              <a:buChar char="•"/>
            </a:pPr>
            <a:r>
              <a:rPr lang="en-US" sz="1800" b="1" dirty="0">
                <a:latin typeface="Arial"/>
                <a:cs typeface="Arial"/>
              </a:rPr>
              <a:t>Are all programs that reduce democratic decision making over local schools </a:t>
            </a:r>
          </a:p>
          <a:p>
            <a:pPr marL="342900" indent="-342900">
              <a:lnSpc>
                <a:spcPct val="100000"/>
              </a:lnSpc>
              <a:buFont typeface="Arial" panose="020B0604020202020204" pitchFamily="34" charset="0"/>
              <a:buChar char="•"/>
            </a:pPr>
            <a:r>
              <a:rPr lang="en-US" sz="2000" dirty="0">
                <a:latin typeface="Arial"/>
                <a:cs typeface="Arial"/>
              </a:rPr>
              <a:t>Justified as a responses to conflict, gridlock, dysfunction, and poor outcomes </a:t>
            </a:r>
          </a:p>
          <a:p>
            <a:pPr marL="342900" indent="-342900">
              <a:lnSpc>
                <a:spcPct val="100000"/>
              </a:lnSpc>
              <a:buFont typeface="Arial" panose="020B0604020202020204" pitchFamily="34" charset="0"/>
              <a:buChar char="•"/>
            </a:pPr>
            <a:r>
              <a:rPr lang="en-US" sz="2000" dirty="0">
                <a:latin typeface="Arial"/>
                <a:cs typeface="Arial"/>
              </a:rPr>
              <a:t>Measuring conflict as a way of evaluating school boards: </a:t>
            </a:r>
          </a:p>
          <a:p>
            <a:pPr marL="1028700" lvl="1" indent="-342900">
              <a:lnSpc>
                <a:spcPct val="100000"/>
              </a:lnSpc>
            </a:pPr>
            <a:r>
              <a:rPr lang="en-US" sz="2000" dirty="0">
                <a:latin typeface="Arial"/>
                <a:cs typeface="Arial"/>
              </a:rPr>
              <a:t> especially given research (Grissom, 2014; Ford &amp; Ihrke, 2016; Kogan, 2025) that link conflict in school boards to academic outcomes </a:t>
            </a:r>
          </a:p>
          <a:p>
            <a:pPr marL="342900" indent="-342900">
              <a:lnSpc>
                <a:spcPct val="100000"/>
              </a:lnSpc>
              <a:buFont typeface="Arial" panose="020B0604020202020204" pitchFamily="34" charset="0"/>
              <a:buChar char="•"/>
            </a:pPr>
            <a:r>
              <a:rPr lang="en-US" sz="1800" dirty="0">
                <a:latin typeface="Arial"/>
                <a:cs typeface="Arial"/>
              </a:rPr>
              <a:t>Assumption: Less conflict – better outcomes </a:t>
            </a:r>
          </a:p>
        </p:txBody>
      </p:sp>
      <p:sp>
        <p:nvSpPr>
          <p:cNvPr id="5" name="Text Placeholder 4">
            <a:extLst>
              <a:ext uri="{FF2B5EF4-FFF2-40B4-BE49-F238E27FC236}">
                <a16:creationId xmlns:a16="http://schemas.microsoft.com/office/drawing/2014/main" id="{2D857D1B-9B58-273B-0EDF-60155D1E638C}"/>
              </a:ext>
            </a:extLst>
          </p:cNvPr>
          <p:cNvSpPr>
            <a:spLocks noGrp="1"/>
          </p:cNvSpPr>
          <p:nvPr>
            <p:ph type="body" sz="quarter" idx="16"/>
          </p:nvPr>
        </p:nvSpPr>
        <p:spPr>
          <a:xfrm>
            <a:off x="565833" y="528505"/>
            <a:ext cx="10466928" cy="627679"/>
          </a:xfrm>
        </p:spPr>
        <p:txBody>
          <a:bodyPr lIns="91440" tIns="45720" rIns="91440" bIns="45720" anchor="t"/>
          <a:lstStyle/>
          <a:p>
            <a:r>
              <a:rPr lang="en-US" dirty="0">
                <a:latin typeface="Arial"/>
                <a:cs typeface="Arial"/>
              </a:rPr>
              <a:t>Determinants of Priority Conflicts on City School Boards by Ford and Ihrke (2021) </a:t>
            </a:r>
            <a:endParaRPr lang="en-US" dirty="0"/>
          </a:p>
        </p:txBody>
      </p:sp>
      <p:sp>
        <p:nvSpPr>
          <p:cNvPr id="3" name="Slide Number Placeholder 2">
            <a:extLst>
              <a:ext uri="{FF2B5EF4-FFF2-40B4-BE49-F238E27FC236}">
                <a16:creationId xmlns:a16="http://schemas.microsoft.com/office/drawing/2014/main" id="{42C8EFF4-4146-9122-7B5D-9D457A56510C}"/>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32</a:t>
            </a:fld>
            <a:endParaRPr lang="en-US"/>
          </a:p>
        </p:txBody>
      </p:sp>
    </p:spTree>
    <p:extLst>
      <p:ext uri="{BB962C8B-B14F-4D97-AF65-F5344CB8AC3E}">
        <p14:creationId xmlns:p14="http://schemas.microsoft.com/office/powerpoint/2010/main" val="503721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0CDD-6B56-D068-5DAB-153FBFBAA2B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1D31723-1117-A5FA-B70C-C4F21F17FDA0}"/>
              </a:ext>
            </a:extLst>
          </p:cNvPr>
          <p:cNvSpPr>
            <a:spLocks noGrp="1"/>
          </p:cNvSpPr>
          <p:nvPr>
            <p:ph type="body" sz="quarter" idx="15"/>
          </p:nvPr>
        </p:nvSpPr>
        <p:spPr>
          <a:xfrm>
            <a:off x="504669" y="1156185"/>
            <a:ext cx="11182662" cy="4641000"/>
          </a:xfrm>
        </p:spPr>
        <p:txBody>
          <a:bodyPr lIns="91440" tIns="45720" rIns="91440" bIns="45720" anchor="t"/>
          <a:lstStyle/>
          <a:p>
            <a:pPr marL="171450" indent="-171450"/>
            <a:endParaRPr lang="en-US" sz="1800" dirty="0">
              <a:latin typeface="Arial"/>
              <a:cs typeface="Arial"/>
            </a:endParaRPr>
          </a:p>
          <a:p>
            <a:pPr marL="342900" indent="-342900">
              <a:buFont typeface="Arial" panose="020B0604020202020204" pitchFamily="34" charset="0"/>
              <a:buChar char="•"/>
            </a:pPr>
            <a:r>
              <a:rPr lang="en-US" sz="2400" dirty="0">
                <a:latin typeface="Arial"/>
                <a:cs typeface="Arial"/>
              </a:rPr>
              <a:t>Methodology: </a:t>
            </a:r>
          </a:p>
          <a:p>
            <a:pPr marL="1028700" lvl="1" indent="-342900"/>
            <a:r>
              <a:rPr lang="en-US" dirty="0">
                <a:latin typeface="Arial"/>
                <a:cs typeface="Arial"/>
              </a:rPr>
              <a:t>Measured conflict on school boards through a survey sent to nearly all school board members in the United States but limited to only cities. </a:t>
            </a:r>
          </a:p>
          <a:p>
            <a:pPr marL="1028700" lvl="1" indent="-342900"/>
            <a:r>
              <a:rPr lang="en-US" dirty="0">
                <a:latin typeface="Arial"/>
                <a:cs typeface="Arial"/>
              </a:rPr>
              <a:t>Limited to only school boards with 2+ responses</a:t>
            </a:r>
          </a:p>
          <a:p>
            <a:pPr marL="1485900" lvl="2" indent="-342900"/>
            <a:r>
              <a:rPr lang="en-US" dirty="0">
                <a:latin typeface="Arial"/>
                <a:cs typeface="Arial"/>
              </a:rPr>
              <a:t>163 responses across 72 districts </a:t>
            </a:r>
            <a:endParaRPr lang="en-US" sz="900" dirty="0">
              <a:latin typeface="Arial"/>
              <a:cs typeface="Arial"/>
            </a:endParaRPr>
          </a:p>
          <a:p>
            <a:pPr marL="1028700" lvl="1" indent="-342900"/>
            <a:r>
              <a:rPr lang="en-US" dirty="0">
                <a:latin typeface="Arial"/>
                <a:cs typeface="Arial"/>
              </a:rPr>
              <a:t>Asked board members to rank their top 10 priorities (things like strategic planning, setting academic standards, board development, coordinating with interest groups, making student behavior policies) </a:t>
            </a:r>
          </a:p>
          <a:p>
            <a:pPr marL="1485900" lvl="2" indent="-342900"/>
            <a:r>
              <a:rPr lang="en-US" dirty="0">
                <a:latin typeface="Arial"/>
                <a:cs typeface="Arial"/>
              </a:rPr>
              <a:t>Used variance for each of the 10 priorities to determine the degree to which board members serving together have priorities in conflict with one another </a:t>
            </a:r>
          </a:p>
          <a:p>
            <a:pPr marL="342900" indent="-342900">
              <a:buFont typeface="Arial" panose="020B0604020202020204" pitchFamily="34" charset="0"/>
              <a:buChar char="•"/>
            </a:pPr>
            <a:r>
              <a:rPr lang="en-US" sz="2000" dirty="0">
                <a:latin typeface="Arial"/>
                <a:cs typeface="Arial"/>
              </a:rPr>
              <a:t>What do you think of their methodological approach? </a:t>
            </a:r>
          </a:p>
        </p:txBody>
      </p:sp>
      <p:sp>
        <p:nvSpPr>
          <p:cNvPr id="5" name="Text Placeholder 4">
            <a:extLst>
              <a:ext uri="{FF2B5EF4-FFF2-40B4-BE49-F238E27FC236}">
                <a16:creationId xmlns:a16="http://schemas.microsoft.com/office/drawing/2014/main" id="{D416BABA-8346-5153-41AD-62B159DA81A1}"/>
              </a:ext>
            </a:extLst>
          </p:cNvPr>
          <p:cNvSpPr>
            <a:spLocks noGrp="1"/>
          </p:cNvSpPr>
          <p:nvPr>
            <p:ph type="body" sz="quarter" idx="16"/>
          </p:nvPr>
        </p:nvSpPr>
        <p:spPr>
          <a:xfrm>
            <a:off x="565833" y="528505"/>
            <a:ext cx="10466928" cy="627679"/>
          </a:xfrm>
        </p:spPr>
        <p:txBody>
          <a:bodyPr lIns="91440" tIns="45720" rIns="91440" bIns="45720" anchor="t"/>
          <a:lstStyle/>
          <a:p>
            <a:r>
              <a:rPr lang="en-US" dirty="0">
                <a:latin typeface="Arial"/>
                <a:cs typeface="Arial"/>
              </a:rPr>
              <a:t>Determinants of Priority Conflicts on City School Boards by Ford and Ihrke (2021) </a:t>
            </a:r>
            <a:endParaRPr lang="en-US" dirty="0"/>
          </a:p>
        </p:txBody>
      </p:sp>
      <p:sp>
        <p:nvSpPr>
          <p:cNvPr id="3" name="Slide Number Placeholder 2">
            <a:extLst>
              <a:ext uri="{FF2B5EF4-FFF2-40B4-BE49-F238E27FC236}">
                <a16:creationId xmlns:a16="http://schemas.microsoft.com/office/drawing/2014/main" id="{444489FC-8EBC-A04B-51BA-41AAEF9ECBF6}"/>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33</a:t>
            </a:fld>
            <a:endParaRPr lang="en-US"/>
          </a:p>
        </p:txBody>
      </p:sp>
    </p:spTree>
    <p:extLst>
      <p:ext uri="{BB962C8B-B14F-4D97-AF65-F5344CB8AC3E}">
        <p14:creationId xmlns:p14="http://schemas.microsoft.com/office/powerpoint/2010/main" val="168243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490F5-769A-F603-4889-FBEE8B9DD68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48B82D0-54BE-40A5-228F-175E38DC5E7A}"/>
              </a:ext>
            </a:extLst>
          </p:cNvPr>
          <p:cNvSpPr>
            <a:spLocks noGrp="1"/>
          </p:cNvSpPr>
          <p:nvPr>
            <p:ph type="body" sz="quarter" idx="15"/>
          </p:nvPr>
        </p:nvSpPr>
        <p:spPr>
          <a:xfrm>
            <a:off x="504669" y="979714"/>
            <a:ext cx="11182662" cy="4817471"/>
          </a:xfrm>
        </p:spPr>
        <p:txBody>
          <a:bodyPr lIns="91440" tIns="45720" rIns="91440" bIns="45720" anchor="t"/>
          <a:lstStyle/>
          <a:p>
            <a:pPr marL="171450" indent="-171450"/>
            <a:endParaRPr lang="en-US" sz="1800" dirty="0">
              <a:latin typeface="Arial"/>
              <a:cs typeface="Arial"/>
            </a:endParaRPr>
          </a:p>
          <a:p>
            <a:pPr marL="342900" indent="-342900">
              <a:buFont typeface="Arial" panose="020B0604020202020204" pitchFamily="34" charset="0"/>
              <a:buChar char="•"/>
            </a:pPr>
            <a:r>
              <a:rPr lang="en-US" sz="1800" dirty="0">
                <a:latin typeface="Arial"/>
                <a:cs typeface="Arial"/>
              </a:rPr>
              <a:t>Hypotheses:</a:t>
            </a:r>
          </a:p>
          <a:p>
            <a:pPr marL="1028700" lvl="1" indent="-342900"/>
            <a:r>
              <a:rPr lang="en-US" sz="1800" dirty="0">
                <a:latin typeface="Arial"/>
                <a:cs typeface="Arial"/>
              </a:rPr>
              <a:t>More conflict:</a:t>
            </a:r>
          </a:p>
          <a:p>
            <a:pPr marL="1485900" lvl="2" indent="-342900"/>
            <a:r>
              <a:rPr lang="en-US" sz="1800" dirty="0">
                <a:latin typeface="Arial"/>
                <a:cs typeface="Arial"/>
              </a:rPr>
              <a:t>harder to educate students </a:t>
            </a:r>
          </a:p>
          <a:p>
            <a:pPr marL="1028700" lvl="1" indent="-342900"/>
            <a:r>
              <a:rPr lang="en-US" sz="1800" dirty="0">
                <a:latin typeface="Arial"/>
                <a:cs typeface="Arial"/>
              </a:rPr>
              <a:t>Less conflict</a:t>
            </a:r>
          </a:p>
          <a:p>
            <a:pPr marL="1485900" lvl="2" indent="-342900"/>
            <a:r>
              <a:rPr lang="en-US" sz="1800" dirty="0">
                <a:latin typeface="Arial"/>
                <a:cs typeface="Arial"/>
              </a:rPr>
              <a:t>Higher levels of spending, engage in regular strategic planning, regular board development, positive perceptions of board members, positive relationship with superintendent </a:t>
            </a:r>
          </a:p>
          <a:p>
            <a:pPr marL="342900" indent="-342900"/>
            <a:r>
              <a:rPr lang="en-US" sz="1800" dirty="0">
                <a:latin typeface="Arial"/>
                <a:cs typeface="Arial"/>
              </a:rPr>
              <a:t>Findings: </a:t>
            </a:r>
          </a:p>
          <a:p>
            <a:pPr marL="1028700" lvl="1" indent="-342900"/>
            <a:r>
              <a:rPr lang="en-US" sz="1800" dirty="0">
                <a:latin typeface="Arial"/>
                <a:cs typeface="Arial"/>
              </a:rPr>
              <a:t>More conflict with greater ELL and male student population and less conflict when board members indicate they engage in continuous strategic planning </a:t>
            </a:r>
          </a:p>
          <a:p>
            <a:pPr marL="342900" indent="-342900"/>
            <a:endParaRPr lang="en-US" sz="1800" dirty="0">
              <a:latin typeface="Arial"/>
              <a:cs typeface="Arial"/>
            </a:endParaRPr>
          </a:p>
          <a:p>
            <a:pPr marL="342900" indent="-342900">
              <a:lnSpc>
                <a:spcPct val="100000"/>
              </a:lnSpc>
              <a:buFont typeface="Arial" panose="020B0604020202020204" pitchFamily="34" charset="0"/>
              <a:buChar char="•"/>
            </a:pPr>
            <a:r>
              <a:rPr lang="en-US" sz="1800" dirty="0">
                <a:latin typeface="Arial"/>
                <a:cs typeface="Arial"/>
              </a:rPr>
              <a:t>Do you see any connection between these hypotheses and conflict theories we’ve talked about? Why or why not? </a:t>
            </a:r>
          </a:p>
          <a:p>
            <a:pPr marL="342900" indent="-342900">
              <a:lnSpc>
                <a:spcPct val="100000"/>
              </a:lnSpc>
              <a:buFont typeface="Arial" panose="020B0604020202020204" pitchFamily="34" charset="0"/>
              <a:buChar char="•"/>
            </a:pPr>
            <a:r>
              <a:rPr lang="en-US" sz="1800" dirty="0">
                <a:latin typeface="Arial"/>
                <a:cs typeface="Arial"/>
              </a:rPr>
              <a:t>If school boards are democratic institutions, should we expect, or even welcome, some degree of conflict? </a:t>
            </a:r>
          </a:p>
          <a:p>
            <a:pPr marL="1028700" lvl="1" indent="-342900">
              <a:lnSpc>
                <a:spcPct val="100000"/>
              </a:lnSpc>
            </a:pPr>
            <a:r>
              <a:rPr lang="en-US" sz="1800" dirty="0">
                <a:latin typeface="Arial"/>
                <a:cs typeface="Arial"/>
              </a:rPr>
              <a:t>Do Ford &amp; Ihrke and Schattschneider / Weible &amp; Heikkila value conflict differently? </a:t>
            </a:r>
          </a:p>
          <a:p>
            <a:pPr marL="342900" indent="-342900">
              <a:lnSpc>
                <a:spcPct val="100000"/>
              </a:lnSpc>
              <a:buFont typeface="Arial" panose="020B0604020202020204" pitchFamily="34" charset="0"/>
              <a:buChar char="•"/>
            </a:pPr>
            <a:r>
              <a:rPr lang="en-US" sz="1800" dirty="0">
                <a:latin typeface="Arial"/>
                <a:cs typeface="Arial"/>
              </a:rPr>
              <a:t>Who gains from low conflict, according to Schattschneider? </a:t>
            </a:r>
          </a:p>
        </p:txBody>
      </p:sp>
      <p:sp>
        <p:nvSpPr>
          <p:cNvPr id="5" name="Text Placeholder 4">
            <a:extLst>
              <a:ext uri="{FF2B5EF4-FFF2-40B4-BE49-F238E27FC236}">
                <a16:creationId xmlns:a16="http://schemas.microsoft.com/office/drawing/2014/main" id="{20B581DC-CD13-CB39-20AD-98E69CB1475F}"/>
              </a:ext>
            </a:extLst>
          </p:cNvPr>
          <p:cNvSpPr>
            <a:spLocks noGrp="1"/>
          </p:cNvSpPr>
          <p:nvPr>
            <p:ph type="body" sz="quarter" idx="16"/>
          </p:nvPr>
        </p:nvSpPr>
        <p:spPr>
          <a:xfrm>
            <a:off x="565833" y="528505"/>
            <a:ext cx="10466928" cy="627679"/>
          </a:xfrm>
        </p:spPr>
        <p:txBody>
          <a:bodyPr lIns="91440" tIns="45720" rIns="91440" bIns="45720" anchor="t"/>
          <a:lstStyle/>
          <a:p>
            <a:r>
              <a:rPr lang="en-US" dirty="0">
                <a:latin typeface="Arial"/>
                <a:cs typeface="Arial"/>
              </a:rPr>
              <a:t>Determinants of Priority Conflicts on City School Boards by Ford and Ihrke (2021) </a:t>
            </a:r>
            <a:endParaRPr lang="en-US" dirty="0"/>
          </a:p>
        </p:txBody>
      </p:sp>
      <p:sp>
        <p:nvSpPr>
          <p:cNvPr id="3" name="Slide Number Placeholder 2">
            <a:extLst>
              <a:ext uri="{FF2B5EF4-FFF2-40B4-BE49-F238E27FC236}">
                <a16:creationId xmlns:a16="http://schemas.microsoft.com/office/drawing/2014/main" id="{469DB282-FE1A-8FA2-DBD4-608475B288B5}"/>
              </a:ext>
            </a:extLst>
          </p:cNvPr>
          <p:cNvSpPr>
            <a:spLocks noGrp="1"/>
          </p:cNvSpPr>
          <p:nvPr>
            <p:ph type="sldNum" sz="quarter" idx="14"/>
          </p:nvPr>
        </p:nvSpPr>
        <p:spPr>
          <a:xfrm>
            <a:off x="693107" y="5983143"/>
            <a:ext cx="328690" cy="183439"/>
          </a:xfrm>
          <a:prstGeom prst="rect">
            <a:avLst/>
          </a:prstGeom>
        </p:spPr>
        <p:txBody>
          <a:bodyPr/>
          <a:lstStyle/>
          <a:p>
            <a:fld id="{19BDA809-5331-1C46-836A-41C801806DA5}" type="slidenum">
              <a:rPr lang="en-US" smtClean="0"/>
              <a:pPr/>
              <a:t>34</a:t>
            </a:fld>
            <a:endParaRPr lang="en-US"/>
          </a:p>
        </p:txBody>
      </p:sp>
    </p:spTree>
    <p:extLst>
      <p:ext uri="{BB962C8B-B14F-4D97-AF65-F5344CB8AC3E}">
        <p14:creationId xmlns:p14="http://schemas.microsoft.com/office/powerpoint/2010/main" val="8093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5EF04-434D-7619-3FE0-16E93CEF7179}"/>
            </a:ext>
          </a:extLst>
        </p:cNvPr>
        <p:cNvGrpSpPr/>
        <p:nvPr/>
      </p:nvGrpSpPr>
      <p:grpSpPr>
        <a:xfrm>
          <a:off x="0" y="0"/>
          <a:ext cx="0" cy="0"/>
          <a:chOff x="0" y="0"/>
          <a:chExt cx="0" cy="0"/>
        </a:xfrm>
      </p:grpSpPr>
      <p:pic>
        <p:nvPicPr>
          <p:cNvPr id="6" name="Picture 5" descr="A person walking in front of a building&#10;&#10;Description automatically generated">
            <a:extLst>
              <a:ext uri="{FF2B5EF4-FFF2-40B4-BE49-F238E27FC236}">
                <a16:creationId xmlns:a16="http://schemas.microsoft.com/office/drawing/2014/main" id="{64EDA1D3-36E8-555F-6011-6ADD5D035AAF}"/>
              </a:ext>
            </a:extLst>
          </p:cNvPr>
          <p:cNvPicPr>
            <a:picLocks noChangeAspect="1"/>
          </p:cNvPicPr>
          <p:nvPr/>
        </p:nvPicPr>
        <p:blipFill>
          <a:blip r:embed="rId3"/>
          <a:srcRect t="37454" b="19404"/>
          <a:stretch/>
        </p:blipFill>
        <p:spPr>
          <a:xfrm>
            <a:off x="-1" y="3352800"/>
            <a:ext cx="12191999" cy="3505200"/>
          </a:xfrm>
          <a:prstGeom prst="rect">
            <a:avLst/>
          </a:prstGeom>
        </p:spPr>
      </p:pic>
      <p:sp>
        <p:nvSpPr>
          <p:cNvPr id="3" name="Text Placeholder 2">
            <a:extLst>
              <a:ext uri="{FF2B5EF4-FFF2-40B4-BE49-F238E27FC236}">
                <a16:creationId xmlns:a16="http://schemas.microsoft.com/office/drawing/2014/main" id="{AB2B360A-CF1E-C1A1-8BA8-7F60DAAD1DA6}"/>
              </a:ext>
            </a:extLst>
          </p:cNvPr>
          <p:cNvSpPr>
            <a:spLocks noGrp="1"/>
          </p:cNvSpPr>
          <p:nvPr>
            <p:ph type="body" sz="quarter" idx="11"/>
          </p:nvPr>
        </p:nvSpPr>
        <p:spPr>
          <a:xfrm>
            <a:off x="761999" y="1143000"/>
            <a:ext cx="9665855" cy="1159185"/>
          </a:xfrm>
        </p:spPr>
        <p:txBody>
          <a:bodyPr lIns="91440" tIns="45720" rIns="91440" bIns="45720" anchor="t"/>
          <a:lstStyle/>
          <a:p>
            <a:r>
              <a:rPr lang="en-US" b="0" dirty="0">
                <a:latin typeface="Arial"/>
                <a:cs typeface="Arial"/>
              </a:rPr>
              <a:t>Any questions? Thank you! </a:t>
            </a:r>
            <a:endParaRPr lang="en-US" dirty="0">
              <a:latin typeface="Arial"/>
              <a:cs typeface="Arial"/>
            </a:endParaRPr>
          </a:p>
        </p:txBody>
      </p:sp>
      <p:sp>
        <p:nvSpPr>
          <p:cNvPr id="2" name="Text Placeholder 1">
            <a:extLst>
              <a:ext uri="{FF2B5EF4-FFF2-40B4-BE49-F238E27FC236}">
                <a16:creationId xmlns:a16="http://schemas.microsoft.com/office/drawing/2014/main" id="{B8C8E6DB-0B32-D81E-5389-884AA92E4D22}"/>
              </a:ext>
            </a:extLst>
          </p:cNvPr>
          <p:cNvSpPr>
            <a:spLocks noGrp="1"/>
          </p:cNvSpPr>
          <p:nvPr>
            <p:ph type="body" sz="quarter" idx="12"/>
          </p:nvPr>
        </p:nvSpPr>
        <p:spPr>
          <a:xfrm>
            <a:off x="761999" y="2201410"/>
            <a:ext cx="4502863" cy="345989"/>
          </a:xfrm>
        </p:spPr>
        <p:txBody>
          <a:bodyPr lIns="91440" tIns="45720" rIns="91440" bIns="45720" anchor="t"/>
          <a:lstStyle/>
          <a:p>
            <a:r>
              <a:rPr lang="en-US" dirty="0">
                <a:latin typeface="Arial"/>
                <a:cs typeface="Arial"/>
              </a:rPr>
              <a:t>Ariell Bertrand, PH.D.</a:t>
            </a:r>
          </a:p>
          <a:p>
            <a:r>
              <a:rPr lang="en-US" dirty="0">
                <a:latin typeface="Arial"/>
                <a:cs typeface="Arial"/>
              </a:rPr>
              <a:t>arbertra@Ttu.edu</a:t>
            </a:r>
            <a:endParaRPr lang="en-US" dirty="0"/>
          </a:p>
        </p:txBody>
      </p:sp>
      <p:pic>
        <p:nvPicPr>
          <p:cNvPr id="9" name="Graphic 8">
            <a:extLst>
              <a:ext uri="{FF2B5EF4-FFF2-40B4-BE49-F238E27FC236}">
                <a16:creationId xmlns:a16="http://schemas.microsoft.com/office/drawing/2014/main" id="{EF2296FD-7A0C-5A48-657B-87A65A8F87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5441399"/>
            <a:ext cx="5299587" cy="580184"/>
          </a:xfrm>
          <a:prstGeom prst="rect">
            <a:avLst/>
          </a:prstGeom>
        </p:spPr>
      </p:pic>
      <p:pic>
        <p:nvPicPr>
          <p:cNvPr id="11" name="Graphic 10">
            <a:extLst>
              <a:ext uri="{FF2B5EF4-FFF2-40B4-BE49-F238E27FC236}">
                <a16:creationId xmlns:a16="http://schemas.microsoft.com/office/drawing/2014/main" id="{4D8693EF-ACF8-3354-4095-A262107107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15072" y="3352800"/>
            <a:ext cx="1176928" cy="3505200"/>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490315E7-8F3D-952A-7E42-9AD40B870EA5}"/>
              </a:ext>
            </a:extLst>
          </p:cNvPr>
          <p:cNvPicPr>
            <a:picLocks noChangeAspect="1"/>
          </p:cNvPicPr>
          <p:nvPr/>
        </p:nvPicPr>
        <p:blipFill>
          <a:blip r:embed="rId8"/>
          <a:stretch>
            <a:fillRect/>
          </a:stretch>
        </p:blipFill>
        <p:spPr>
          <a:xfrm>
            <a:off x="9801225" y="322263"/>
            <a:ext cx="2012949" cy="583755"/>
          </a:xfrm>
          <a:prstGeom prst="rect">
            <a:avLst/>
          </a:prstGeom>
        </p:spPr>
      </p:pic>
    </p:spTree>
    <p:extLst>
      <p:ext uri="{BB962C8B-B14F-4D97-AF65-F5344CB8AC3E}">
        <p14:creationId xmlns:p14="http://schemas.microsoft.com/office/powerpoint/2010/main" val="4165128131"/>
      </p:ext>
    </p:extLst>
  </p:cSld>
  <p:clrMapOvr>
    <a:masterClrMapping/>
  </p:clrMapOvr>
</p:sld>
</file>

<file path=ppt/theme/theme1.xml><?xml version="1.0" encoding="utf-8"?>
<a:theme xmlns:a="http://schemas.openxmlformats.org/drawingml/2006/main" name="Standard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Impact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ata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Standard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468925DD4154499C5F6717D8D31D45" ma:contentTypeVersion="13" ma:contentTypeDescription="Create a new document." ma:contentTypeScope="" ma:versionID="02cba84583975fc91c684ee2e48c9587">
  <xsd:schema xmlns:xsd="http://www.w3.org/2001/XMLSchema" xmlns:xs="http://www.w3.org/2001/XMLSchema" xmlns:p="http://schemas.microsoft.com/office/2006/metadata/properties" xmlns:ns2="7929d394-fcbc-4511-b789-ed9a7fc30263" xmlns:ns3="6e670523-d198-4540-966e-56ce41f373cc" xmlns:ns4="7332b050-37c2-4b18-95f0-b5756ea97a37" targetNamespace="http://schemas.microsoft.com/office/2006/metadata/properties" ma:root="true" ma:fieldsID="549964217b05e99c801a4e83422e6f37" ns2:_="" ns3:_="" ns4:_="">
    <xsd:import namespace="7929d394-fcbc-4511-b789-ed9a7fc30263"/>
    <xsd:import namespace="6e670523-d198-4540-966e-56ce41f373cc"/>
    <xsd:import namespace="7332b050-37c2-4b18-95f0-b5756ea97a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29d394-fcbc-4511-b789-ed9a7fc302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7c65ed7-e385-4001-9a0e-79791340551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670523-d198-4540-966e-56ce41f373c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48ceafe-4896-433e-a85b-0be333c880cf}" ma:internalName="TaxCatchAll" ma:showField="CatchAllData" ma:web="6e670523-d198-4540-966e-56ce41f373c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332b050-37c2-4b18-95f0-b5756ea97a3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e670523-d198-4540-966e-56ce41f373cc" xsi:nil="true"/>
    <lcf76f155ced4ddcb4097134ff3c332f xmlns="7929d394-fcbc-4511-b789-ed9a7fc3026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893F-FA6F-4666-A649-F24593AB9C20}">
  <ds:schemaRefs>
    <ds:schemaRef ds:uri="6e670523-d198-4540-966e-56ce41f373cc"/>
    <ds:schemaRef ds:uri="7332b050-37c2-4b18-95f0-b5756ea97a37"/>
    <ds:schemaRef ds:uri="7929d394-fcbc-4511-b789-ed9a7fc302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FCD55E3-8071-409F-A1C5-B5A38C01D39A}">
  <ds:schemaRefs>
    <ds:schemaRef ds:uri="http://purl.org/dc/dcmitype/"/>
    <ds:schemaRef ds:uri="http://www.w3.org/XML/1998/namespace"/>
    <ds:schemaRef ds:uri="7332b050-37c2-4b18-95f0-b5756ea97a37"/>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6e670523-d198-4540-966e-56ce41f373cc"/>
    <ds:schemaRef ds:uri="7929d394-fcbc-4511-b789-ed9a7fc30263"/>
    <ds:schemaRef ds:uri="http://schemas.microsoft.com/office/2006/metadata/properties"/>
  </ds:schemaRefs>
</ds:datastoreItem>
</file>

<file path=customXml/itemProps3.xml><?xml version="1.0" encoding="utf-8"?>
<ds:datastoreItem xmlns:ds="http://schemas.openxmlformats.org/officeDocument/2006/customXml" ds:itemID="{9DCFDD24-D9FC-4F4D-A756-761E24F308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1596</TotalTime>
  <Words>2472</Words>
  <Application>Microsoft Office PowerPoint</Application>
  <PresentationFormat>Widescreen</PresentationFormat>
  <Paragraphs>469</Paragraphs>
  <Slides>35</Slides>
  <Notes>35</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35</vt:i4>
      </vt:variant>
    </vt:vector>
  </HeadingPairs>
  <TitlesOfParts>
    <vt:vector size="43" baseType="lpstr">
      <vt:lpstr>Aptos</vt:lpstr>
      <vt:lpstr>Aptos Display</vt:lpstr>
      <vt:lpstr>Arial</vt:lpstr>
      <vt:lpstr>Courier New</vt:lpstr>
      <vt:lpstr>Standard Slides</vt:lpstr>
      <vt:lpstr>Impact Slides</vt:lpstr>
      <vt:lpstr>Data Slides</vt:lpstr>
      <vt:lpstr>1_Standard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Washington, Lester</dc:creator>
  <cp:lastModifiedBy>Bertrand, Ariell</cp:lastModifiedBy>
  <cp:revision>8</cp:revision>
  <dcterms:created xsi:type="dcterms:W3CDTF">2024-05-13T13:54:28Z</dcterms:created>
  <dcterms:modified xsi:type="dcterms:W3CDTF">2026-02-04T16:15:47Z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0x01010016468925DD4154499C5F6717D8D31D45</vt:lpwstr>
  </property>
  <property fmtid="{D5CDD505-2E9C-101B-9397-08002B2CF9AE}" pid="3" name="MediaServiceImageTags">
    <vt:lpwstr/>
  </property>
</Properties>
</file>