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451" r:id="rId7"/>
    <p:sldId id="45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4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79428-B5A5-4D5F-9583-39593A5B4E3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E0E26-1D90-4B70-A0D6-A2E5A97EF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0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EF0A8F-3165-42C6-B194-AC149455D19B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50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1BB1-7D8C-25F4-AD6B-1E780C124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DF36E-9B7A-4725-BD3A-918AD9C5B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13569-54EF-12FE-2DBA-844B1602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EABDF-C091-C7F7-905D-CE207FDD7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FC175-CEE1-E177-EAA2-FC2D31D4B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5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66817-C082-270C-80F5-9A4E4D8D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FBB239-AA9E-D50D-2578-051F7862D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BF0BD-132B-26BE-9A3C-5A2FA67F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0281D-C1BC-3DD3-CFD1-279A41F72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8932D-C1E2-0D55-B78E-5E3ECCF2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0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246089-C000-E4B6-8EB7-A109CBEABB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F2781-1141-E8FA-8E55-9A131F1BB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685FC-ADA3-EEBD-7818-5098F727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04300-E6F3-34D9-5017-87C69E72E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ECA83-68CA-A340-31FE-62C2FF747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5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190500"/>
            <a:ext cx="9347200" cy="1527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032000" y="19050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6807200" y="1905000"/>
            <a:ext cx="45720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0D5FF1-6D53-4FCB-8A25-964A8C67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3BB1F9-6DAF-4CBF-84BA-69D7E679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03465A-F514-4AAA-AAC7-E38B224E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F13E-2185-4F94-96B1-43889261C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63325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8492E-8478-B08D-8CD6-BC53943C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AE660-9DF2-BCAE-918B-CC4137BFD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8C971-6C2F-3BC9-F3CF-C5B229E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362AA-8D68-3C29-75D7-BF96C9D5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518B5-7BD7-C386-2AA3-690D4E925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9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A3AC-6D9B-0A9C-7802-475810D7F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58B95-148A-FF54-5B9A-F4B396FAE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AADF1-14BD-87DC-EE86-BA3E5FDD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D9E4-038D-51D5-A5E6-19123B9D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7698-CB52-C9AB-4F64-F6BD9A36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3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D814A-EE60-B995-8662-E230501B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EFD65-76BC-EFFF-E491-3CCA5E15E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6F777-6449-EC3B-6C0F-97CDDE053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0114B-7D11-7D2C-0BA5-1FA694E4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4E733-FDEB-A606-B9C6-D615482C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B6AEC5-0D73-531A-FED5-17C408AF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3B053-3DD0-E511-C654-6E4A8A83D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2DC8B-024C-B533-A4C5-17634D906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55A9E-D98C-C835-0EEC-A151037AB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04AA2-948D-403B-FBD6-F396B8E3D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B44377-1B47-3AE1-F61F-87CFA60AA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620922-F2A5-3DEF-0D10-F52FF9A77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E3CC8C-AA85-9051-5E27-25689DAA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566685-4205-5D7A-05EF-F74EFACD8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1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64909-3E32-0A8C-6BE3-6DB1864B2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09658-6559-90BD-C017-334855F13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28A66-64F3-48C2-87D8-172B781A1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CBCC1-E545-D914-B83E-B84451EC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3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13317B-381B-06E6-9E80-10FB23C1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BE7272-ECDE-EB8B-340B-649729AFA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B976B-966A-2ADB-A8C5-CE73F0F7F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D284D-1450-EC11-ED38-21C71CD6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322AA-8B3D-EA50-E7EA-4A276CA61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7B2B6-8F4A-5E06-1B06-F6087E8DE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001AC-ED58-A4B1-04FD-51C549B2A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53DCE-3742-B645-7515-4537D7C8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BEF66-2545-A046-3ED6-AC74CAAB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7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8D59-B0A8-17CE-A95C-6D8BECA5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37EA7-91CC-EC5C-03DD-A0F460F6DE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64BCA-5594-02B3-FE5C-D3638F345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F2E9D-56A2-EFE2-27C9-8F055D74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F17656-2451-55E3-0CD5-CD335A5B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A73DF-A2EF-65F7-9F3B-1ADA285B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79D9D3-C27F-65E8-37EA-38EF1319D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F1293-0B94-997E-9271-139A1033F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54EA-DDFC-1B98-56FF-527AC5449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BE45A0-DD8B-4ABD-B558-8A27685B398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69530-2F82-819A-D2BA-A5EF82834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21170-2C5B-8128-5327-CDD1D5C39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65385C-D385-4408-84E2-143A79B3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8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and holding a pen shading number on a sheet">
            <a:extLst>
              <a:ext uri="{FF2B5EF4-FFF2-40B4-BE49-F238E27FC236}">
                <a16:creationId xmlns:a16="http://schemas.microsoft.com/office/drawing/2014/main" id="{013FBFF5-C08B-F456-F870-41587D1977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62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BB97D-3D28-5ADD-35B9-F93BC51C6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</a:rPr>
              <a:t>Survey Research with Qualitative Data and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0B4F5-26B4-5405-8371-042E3E369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3B8F6-E5DE-B553-5DB4-AB57E42E6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/>
              <a:t>Data collection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2A285-52C0-DFEC-7D47-738C7EFDE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r>
              <a:rPr lang="en-US" sz="2000" dirty="0"/>
              <a:t>Open-ended questions</a:t>
            </a:r>
          </a:p>
          <a:p>
            <a:endParaRPr lang="en-US" sz="2000" dirty="0"/>
          </a:p>
          <a:p>
            <a:r>
              <a:rPr lang="en-US" sz="2000" dirty="0"/>
              <a:t>Text fill-in options on close ended questions 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 descr="Different colored question marks">
            <a:extLst>
              <a:ext uri="{FF2B5EF4-FFF2-40B4-BE49-F238E27FC236}">
                <a16:creationId xmlns:a16="http://schemas.microsoft.com/office/drawing/2014/main" id="{2201AAFD-B5F2-A593-9FEB-9378ECCE80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279" r="26665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2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EC048-E847-429F-0332-E18443FF7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F49F7-01B3-ED8C-D14A-55C93CF6F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kinds of coding </a:t>
            </a:r>
          </a:p>
          <a:p>
            <a:pPr lvl="1"/>
            <a:r>
              <a:rPr lang="en-US" dirty="0"/>
              <a:t>Thematic, topic, axial,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Grounded theory (coding)</a:t>
            </a:r>
          </a:p>
          <a:p>
            <a:pPr lvl="1"/>
            <a:r>
              <a:rPr lang="en-US" dirty="0"/>
              <a:t>Inductive approach </a:t>
            </a:r>
          </a:p>
          <a:p>
            <a:pPr lvl="1"/>
            <a:endParaRPr lang="en-US" dirty="0"/>
          </a:p>
          <a:p>
            <a:r>
              <a:rPr lang="en-US" dirty="0"/>
              <a:t>Other are more deductive like thematic</a:t>
            </a:r>
          </a:p>
        </p:txBody>
      </p:sp>
    </p:spTree>
    <p:extLst>
      <p:ext uri="{BB962C8B-B14F-4D97-AF65-F5344CB8AC3E}">
        <p14:creationId xmlns:p14="http://schemas.microsoft.com/office/powerpoint/2010/main" val="39821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9B291-CB30-30CE-7ADA-2FB7F0113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557C7-CED8-1A68-7846-095EE6F07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Atlas.ti</a:t>
            </a:r>
            <a:endParaRPr lang="en-US" dirty="0"/>
          </a:p>
          <a:p>
            <a:r>
              <a:rPr lang="en-US" dirty="0" err="1"/>
              <a:t>Nvivo</a:t>
            </a:r>
            <a:endParaRPr lang="en-US" dirty="0"/>
          </a:p>
          <a:p>
            <a:r>
              <a:rPr lang="en-US" dirty="0"/>
              <a:t>Excel </a:t>
            </a:r>
          </a:p>
          <a:p>
            <a:r>
              <a:rPr lang="en-US" dirty="0"/>
              <a:t>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3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EEB2B-DAA4-2F0B-92E7-124AE48D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of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A5EFD-BA8A-C8EA-DD96-51D70D7F7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Multi-staged</a:t>
            </a:r>
          </a:p>
          <a:p>
            <a:endParaRPr lang="en-US" dirty="0"/>
          </a:p>
          <a:p>
            <a:r>
              <a:rPr lang="en-US" dirty="0"/>
              <a:t>Begins with full read of data</a:t>
            </a:r>
          </a:p>
          <a:p>
            <a:pPr lvl="1"/>
            <a:r>
              <a:rPr lang="en-US" dirty="0"/>
              <a:t>This can inform inductive coding</a:t>
            </a:r>
          </a:p>
          <a:p>
            <a:endParaRPr lang="en-US" dirty="0"/>
          </a:p>
          <a:p>
            <a:r>
              <a:rPr lang="en-US" dirty="0"/>
              <a:t>Usually revisit with codes or at least ideas in mind</a:t>
            </a:r>
          </a:p>
          <a:p>
            <a:pPr lvl="1"/>
            <a:r>
              <a:rPr lang="en-US" dirty="0"/>
              <a:t>Often involves ‘memo writing’ </a:t>
            </a:r>
          </a:p>
        </p:txBody>
      </p:sp>
    </p:spTree>
    <p:extLst>
      <p:ext uri="{BB962C8B-B14F-4D97-AF65-F5344CB8AC3E}">
        <p14:creationId xmlns:p14="http://schemas.microsoft.com/office/powerpoint/2010/main" val="2774903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08F89-5D94-4519-ACA8-7CC118A5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90501"/>
            <a:ext cx="8001000" cy="1527175"/>
          </a:xfrm>
        </p:spPr>
        <p:txBody>
          <a:bodyPr/>
          <a:lstStyle/>
          <a:p>
            <a:r>
              <a:rPr lang="en-US" dirty="0"/>
              <a:t>How does the process work?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1BFF9-8F0B-4316-ADCA-9624C70BE986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FC7854-06AF-4044-807C-D930E45A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3F13E-2185-4F94-96B1-43889261C4E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A1E5216-A9D5-496F-9DB2-C9F7A40286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552075" y="1528954"/>
            <a:ext cx="5791201" cy="53290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8172CE4-766F-40E6-8DA7-4AD8FB25E1D3}"/>
              </a:ext>
            </a:extLst>
          </p:cNvPr>
          <p:cNvSpPr txBox="1"/>
          <p:nvPr/>
        </p:nvSpPr>
        <p:spPr>
          <a:xfrm>
            <a:off x="7234869" y="1905000"/>
            <a:ext cx="327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Most important for you: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Specify how you will collect your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Including recruitment &amp; sampling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Specify your plans for coding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Multiple types of coding and it matters which you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Open, Axial coding, and constant comparative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121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29D7696-28D1-4F15-8C85-65F6E9F60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66689"/>
            <a:ext cx="7010400" cy="1527175"/>
          </a:xfrm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defRPr/>
            </a:pPr>
            <a:r>
              <a:rPr lang="en-US" altLang="en-US" b="1" dirty="0">
                <a:latin typeface="Palatino Linotype" panose="02040502050505030304" pitchFamily="18" charset="0"/>
              </a:rPr>
              <a:t>How do ensure it’s valid? 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sz="half" idx="1"/>
          </p:nvPr>
        </p:nvSpPr>
        <p:spPr>
          <a:xfrm>
            <a:off x="2133600" y="1676400"/>
            <a:ext cx="7696200" cy="4800600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latin typeface="ACaslonPro-Regular"/>
              </a:rPr>
              <a:t>1. Triangulation of data—Data will be collected through multiple sources to include interviews, observations and document analysis</a:t>
            </a:r>
          </a:p>
          <a:p>
            <a:pPr algn="l"/>
            <a:r>
              <a:rPr lang="en-US" sz="1800" dirty="0">
                <a:latin typeface="ACaslonPro-Regular"/>
              </a:rPr>
              <a:t>2. Member checking/Participatory mode—The informant will serve as a check throughout the analysis process. An ongoing dialogue regarding my interpretations of the informant’s reality and meanings will ensure the truth value of the data;</a:t>
            </a:r>
          </a:p>
          <a:p>
            <a:pPr algn="l"/>
            <a:r>
              <a:rPr lang="en-US" sz="1800" dirty="0">
                <a:latin typeface="ACaslonPro-Regular"/>
              </a:rPr>
              <a:t>3. Long terms and repeated observations at the research site—Regular and repeated observations of similar phenomena and settings will occur on-site over a four month period of time;</a:t>
            </a:r>
          </a:p>
          <a:p>
            <a:pPr algn="l"/>
            <a:r>
              <a:rPr lang="en-US" sz="1800" b="1" dirty="0">
                <a:latin typeface="ACaslonPro-Regular"/>
              </a:rPr>
              <a:t>4. Intercoder reliability—two independent researchers blind to the hypotheses will code the data, then reconcile the themes &amp; calculate intercoder reliability scores</a:t>
            </a:r>
          </a:p>
          <a:p>
            <a:pPr algn="l"/>
            <a:r>
              <a:rPr lang="en-US" sz="1800" dirty="0">
                <a:latin typeface="ACaslonPro-Regular"/>
              </a:rPr>
              <a:t>5. Clarification of researcher bias—At the outset of this study researcher bias will be articulated.</a:t>
            </a:r>
          </a:p>
        </p:txBody>
      </p:sp>
      <p:sp>
        <p:nvSpPr>
          <p:cNvPr id="717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A2EE07-B4D6-47F6-B569-AB02B60057CB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116823"/>
      </p:ext>
    </p:extLst>
  </p:cSld>
  <p:clrMapOvr>
    <a:masterClrMapping/>
  </p:clrMapOvr>
  <p:transition advTm="212445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280</Words>
  <Application>Microsoft Office PowerPoint</Application>
  <PresentationFormat>Widescreen</PresentationFormat>
  <Paragraphs>42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ACaslonPro-Regular</vt:lpstr>
      <vt:lpstr>Aptos</vt:lpstr>
      <vt:lpstr>Aptos Display</vt:lpstr>
      <vt:lpstr>Arial</vt:lpstr>
      <vt:lpstr>Calibri</vt:lpstr>
      <vt:lpstr>Palatino Linotype</vt:lpstr>
      <vt:lpstr>Times New Roman</vt:lpstr>
      <vt:lpstr>Office Theme</vt:lpstr>
      <vt:lpstr>Survey Research with Qualitative Data and Methods</vt:lpstr>
      <vt:lpstr>Data collection  </vt:lpstr>
      <vt:lpstr>Methods of Analysis</vt:lpstr>
      <vt:lpstr>Software </vt:lpstr>
      <vt:lpstr>Process of Analysis</vt:lpstr>
      <vt:lpstr>How does the process work? </vt:lpstr>
      <vt:lpstr>How do ensure it’s valid?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Wehde, Wesley</dc:creator>
  <cp:lastModifiedBy>Wehde, Wesley</cp:lastModifiedBy>
  <cp:revision>3</cp:revision>
  <dcterms:created xsi:type="dcterms:W3CDTF">2024-11-06T19:04:50Z</dcterms:created>
  <dcterms:modified xsi:type="dcterms:W3CDTF">2024-11-06T23:44:11Z</dcterms:modified>
</cp:coreProperties>
</file>