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3" r:id="rId4"/>
    <p:sldId id="269" r:id="rId5"/>
    <p:sldId id="256" r:id="rId6"/>
    <p:sldId id="261" r:id="rId7"/>
    <p:sldId id="264" r:id="rId8"/>
    <p:sldId id="265" r:id="rId9"/>
    <p:sldId id="262" r:id="rId10"/>
    <p:sldId id="267" r:id="rId11"/>
    <p:sldId id="270" r:id="rId12"/>
    <p:sldId id="271" r:id="rId13"/>
    <p:sldId id="272" r:id="rId14"/>
    <p:sldId id="259" r:id="rId15"/>
    <p:sldId id="257" r:id="rId16"/>
    <p:sldId id="26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04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3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1CC0-0AD5-302C-0454-4EEEC8CCD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DC1FA-2C72-86F1-82A5-DAF72CF8E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A5652-C055-D942-4EA8-83B043D2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66AB-9AE7-431D-AD1E-0204C928C2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3D5D3-B3AD-948E-3F00-0FCD08372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0A424-9D56-51C0-FA72-0C5900CB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8672-DF71-401A-A87F-56CF56779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F361-5654-E69D-6319-E14FD6ED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B01ED-F634-4317-512D-A24CACE8E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4A9E5-60E6-4B83-D506-832707A8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66AB-9AE7-431D-AD1E-0204C928C2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14500-951E-1349-4E90-D40A825C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CECAC-779D-37CC-F44C-1A1F9EBA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8672-DF71-401A-A87F-56CF56779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ECBFCD-3EA0-B088-9F1C-EB230640F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F4827-9C2E-C9A8-094E-F454DBCDF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5F8BA-FD95-FED2-CCAB-7840050F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66AB-9AE7-431D-AD1E-0204C928C2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9EBA5-63CF-112A-5A49-8ED427C7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36D81-3B7D-231D-C71E-75AB2BB0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8672-DF71-401A-A87F-56CF56779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CED7B-AFA6-33B3-6086-A0C8CCC6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6FABB-CC1E-3EDA-6A73-FEBA55FC1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F7714-2252-FA09-AA75-35EEB71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66AB-9AE7-431D-AD1E-0204C928C2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13F67-FAFF-729E-CB76-0CC01D6A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DA547-519D-13FD-5709-657BFE1F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8672-DF71-401A-A87F-56CF56779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BFC4-BC65-0830-69CC-3377C8D1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3623C-DFA6-3159-DEFD-D480BD3F7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90F3C-9458-9843-1259-253ED6C8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66AB-9AE7-431D-AD1E-0204C928C2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BED40-10C9-8130-11E0-EDE80E13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E7BC5-CA39-AD10-0418-C97E785A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8672-DF71-401A-A87F-56CF56779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6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7068-D35F-618E-1434-5C52EE0E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46B5B-0477-B3E5-50AC-B69860CBE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00447-9A7B-8D68-3C1A-5E0CD8FB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9AC55-B5F9-4A36-5680-6DD75C94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66AB-9AE7-431D-AD1E-0204C928C2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AC127-9B07-8B8E-D711-27096DC1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669D3-DF1F-6DFD-171E-C04C8921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8672-DF71-401A-A87F-56CF56779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8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F2C6-E706-AF74-796C-0682DBD6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B34B-966B-36E7-FCA5-BD9B2C520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C2E5E-BAFF-0A52-6907-D40EF6BC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931F6-3AF2-0437-9FBA-C59DEB8BF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FA982-B4D7-1D26-D121-149C04AE8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89AD1-A42B-645B-4FE7-5C732CEB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66AB-9AE7-431D-AD1E-0204C928C2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14D91-4E79-27AA-777E-1EDDD35E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D7350-EB6C-D5EF-002C-C219559A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8672-DF71-401A-A87F-56CF56779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2B46-E600-3965-6A13-9FC6C411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99E05-EC32-3489-2964-8D3DF9CD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66AB-9AE7-431D-AD1E-0204C928C2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E62A5-D5C3-B79B-0638-AE3CD0AD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5276F-C6C2-D7C4-C6CB-160090F0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8672-DF71-401A-A87F-56CF56779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FB767-F6D4-89AE-42B9-3807A3F1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66AB-9AE7-431D-AD1E-0204C928C2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33214-EA8B-5543-64F6-F7F5C01D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A0703-2236-331C-4359-46B401D3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8672-DF71-401A-A87F-56CF56779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826E-1CCC-0E78-EFB7-6FD2F954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BA3C5-24D7-E6D8-5F1C-B7662D0A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5BFC0-B457-0AD5-9201-DDDEB64FE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7B420-F37B-43AC-1601-604B1137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66AB-9AE7-431D-AD1E-0204C928C2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F7665-E761-1C2F-AC87-805E0C49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3A64E-5D53-ECF9-157A-75C0389A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8672-DF71-401A-A87F-56CF56779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AEC5-54A9-1958-5846-1A6E6020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AF6B70-8AFF-8DE1-0EF9-9D38268BA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99015-361A-CCEA-B4DE-6A5D41758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13286-5DD9-BF09-B250-2D1461AE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66AB-9AE7-431D-AD1E-0204C928C2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5D741-55AA-33A2-792A-B893A78B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A5E58-1762-6977-9CB7-413675C7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8672-DF71-401A-A87F-56CF56779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2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D0CAC-3417-B581-3EE6-2B4B46FF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9D76C-6BD1-95AD-6885-5DFD8C42E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687C8-E93C-F1DE-C8F2-FE1937419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66AB-9AE7-431D-AD1E-0204C928C2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DE874-4036-B82B-42FF-B8A1E8C2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A57FB-CE4F-BE64-3381-313E7EE8E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8672-DF71-401A-A87F-56CF56779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econquest.com/blog/12-bad-data-visualization-examples-explained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ranalytics.io/blog/bad-data-visualization-exampl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injatables.com/bad-data-visualization-example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111/puar.1370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c.etsu.edu/etsu-oer/4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ylervigen.com/spurious-correlation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wardtufte.com/tufte/posters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magazine/graphics/covid-19-could-push-100-million-more-people-into-poverty-featur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pdf/10.1080/1554477X.2023.225712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bkSRLYSojo?si=rO43ldq7BEusAd-B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Different Hand Drawn Graphs">
            <a:extLst>
              <a:ext uri="{FF2B5EF4-FFF2-40B4-BE49-F238E27FC236}">
                <a16:creationId xmlns:a16="http://schemas.microsoft.com/office/drawing/2014/main" id="{B608C132-F06B-49E9-D8B1-145E3F29A4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0584C-0FCE-AB3C-F222-ECD3A600B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Resources for Data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0FB0C-9919-5184-C5F0-C6D3D05B4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d Data Visualization Example 3 ">
            <a:extLst>
              <a:ext uri="{FF2B5EF4-FFF2-40B4-BE49-F238E27FC236}">
                <a16:creationId xmlns:a16="http://schemas.microsoft.com/office/drawing/2014/main" id="{A45A96DF-4D10-9DE1-C957-D91EE221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45" y="615385"/>
            <a:ext cx="9313509" cy="52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2134A-277E-26AA-8597-DDB48D8A588F}"/>
              </a:ext>
            </a:extLst>
          </p:cNvPr>
          <p:cNvSpPr txBox="1"/>
          <p:nvPr/>
        </p:nvSpPr>
        <p:spPr>
          <a:xfrm>
            <a:off x="3049904" y="6150932"/>
            <a:ext cx="609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12 Bad Data Visualization Examples Explained - Code Conquest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1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Christians haven't Decreased Much">
            <a:extLst>
              <a:ext uri="{FF2B5EF4-FFF2-40B4-BE49-F238E27FC236}">
                <a16:creationId xmlns:a16="http://schemas.microsoft.com/office/drawing/2014/main" id="{EC25B327-2BE4-6C3A-9644-3538E7896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1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bad-data-visualization-example">
            <a:extLst>
              <a:ext uri="{FF2B5EF4-FFF2-40B4-BE49-F238E27FC236}">
                <a16:creationId xmlns:a16="http://schemas.microsoft.com/office/drawing/2014/main" id="{51D1D3BF-A727-895B-B20E-379F1D4F7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9" r="-2" b="-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DA16A-3C7B-8106-1574-6970DE28BBF9}"/>
              </a:ext>
            </a:extLst>
          </p:cNvPr>
          <p:cNvSpPr txBox="1"/>
          <p:nvPr/>
        </p:nvSpPr>
        <p:spPr>
          <a:xfrm>
            <a:off x="10474036" y="133004"/>
            <a:ext cx="17164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Bad Data Visualization Examples - Avoid these 5 mistakes! (sranalytics.io)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7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d data visualization examples: a no rule chart, rule violation">
            <a:extLst>
              <a:ext uri="{FF2B5EF4-FFF2-40B4-BE49-F238E27FC236}">
                <a16:creationId xmlns:a16="http://schemas.microsoft.com/office/drawing/2014/main" id="{D7F0DCF0-9068-D054-720F-687945F8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" y="-1"/>
            <a:ext cx="6858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EA9F78-5B43-0FA0-1BA1-16F0E1B3EE34}"/>
              </a:ext>
            </a:extLst>
          </p:cNvPr>
          <p:cNvSpPr txBox="1"/>
          <p:nvPr/>
        </p:nvSpPr>
        <p:spPr>
          <a:xfrm flipH="1">
            <a:off x="8778240" y="2690336"/>
            <a:ext cx="23109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Top 8 Data Visualization Examples: Good, Bad, and Prohibited (ninjatables.com)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6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867F-C890-B432-164F-D7DF2799F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Make a Good 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C75B6-8830-714C-7386-D8E2074B1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439C-EA9E-DFFA-36D4-CFDEFAE7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03CE-835A-5090-7B39-2816F47B8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Rows are variables</a:t>
            </a:r>
          </a:p>
          <a:p>
            <a:r>
              <a:rPr lang="en-US" dirty="0"/>
              <a:t>Columns are models or statistics </a:t>
            </a:r>
          </a:p>
          <a:p>
            <a:pPr lvl="1"/>
            <a:r>
              <a:rPr lang="en-US" dirty="0"/>
              <a:t>Such as means, minimums, etc. </a:t>
            </a:r>
          </a:p>
          <a:p>
            <a:endParaRPr lang="en-US" dirty="0"/>
          </a:p>
          <a:p>
            <a:r>
              <a:rPr lang="en-US" dirty="0"/>
              <a:t>Digits? How many?</a:t>
            </a:r>
          </a:p>
        </p:txBody>
      </p:sp>
    </p:spTree>
    <p:extLst>
      <p:ext uri="{BB962C8B-B14F-4D97-AF65-F5344CB8AC3E}">
        <p14:creationId xmlns:p14="http://schemas.microsoft.com/office/powerpoint/2010/main" val="362158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6E90EE-34A8-3FE6-3C6F-E21A1263B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00"/>
          <a:stretch/>
        </p:blipFill>
        <p:spPr>
          <a:xfrm>
            <a:off x="616688" y="152875"/>
            <a:ext cx="10575845" cy="4589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B29515-521A-F19A-E727-3ADB544D0A9E}"/>
              </a:ext>
            </a:extLst>
          </p:cNvPr>
          <p:cNvSpPr txBox="1"/>
          <p:nvPr/>
        </p:nvSpPr>
        <p:spPr>
          <a:xfrm>
            <a:off x="3049772" y="5236390"/>
            <a:ext cx="63422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Examining factors associated with emergency managers' collaborative planning with health departments prior to and during the COVID‐19 pandemic - Hildebrand - 2023 - Public Administration Review - Wiley Online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1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92493-7038-01B9-5698-2941C4ED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Try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E6DB-E108-0FF0-4485-91DF7CEA8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48CBD-A918-4905-ECF4-DB6BB6DAD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pPr algn="l"/>
            <a:r>
              <a:rPr lang="en-US" sz="3800">
                <a:hlinkClick r:id="rId2"/>
              </a:rPr>
              <a:t>"Quantitative Research Methods for Political Science, Public Policy and" by Wesley Wehde, Tracey Bark et al. (etsu.edu)</a:t>
            </a:r>
            <a:endParaRPr lang="en-US" sz="380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&quot;Quantitative Research Methods for Political Science, Public Policy and ...">
            <a:extLst>
              <a:ext uri="{FF2B5EF4-FFF2-40B4-BE49-F238E27FC236}">
                <a16:creationId xmlns:a16="http://schemas.microsoft.com/office/drawing/2014/main" id="{B4AD9523-0100-8390-D0CE-AAC46F4A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571" y="1322888"/>
            <a:ext cx="3217333" cy="416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5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96F15-C732-F425-56D1-34F91139C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604" y="2779870"/>
            <a:ext cx="4405926" cy="1327138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General Principles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48F8FD37-803D-0CEB-11E3-359858A61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343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72E8-289F-C29C-7F93-AFE70378F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Spurious Correlations (tylervigen.com)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A378D-D4F2-6487-33C2-46A92F433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8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A2CB-1DB4-7F78-9A75-37C89EC3C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 of Good and Bad Graphics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068C0-4419-A3BE-86C1-B79E25125B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5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ster: Napoleon's March">
            <a:extLst>
              <a:ext uri="{FF2B5EF4-FFF2-40B4-BE49-F238E27FC236}">
                <a16:creationId xmlns:a16="http://schemas.microsoft.com/office/drawing/2014/main" id="{084A0546-5096-A1D0-7B94-31F4FAFE8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78" y="-4518"/>
            <a:ext cx="9734558" cy="68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F5FFB5-0C4E-A1D7-BF2A-4E8329AAF63A}"/>
              </a:ext>
            </a:extLst>
          </p:cNvPr>
          <p:cNvSpPr txBox="1"/>
          <p:nvPr/>
        </p:nvSpPr>
        <p:spPr>
          <a:xfrm>
            <a:off x="6099544" y="6333813"/>
            <a:ext cx="6092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Edward Tufte: Posters and Graph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3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data visualization showcasing poverty levels due to the pandemic.">
            <a:extLst>
              <a:ext uri="{FF2B5EF4-FFF2-40B4-BE49-F238E27FC236}">
                <a16:creationId xmlns:a16="http://schemas.microsoft.com/office/drawing/2014/main" id="{56E1758A-A5E6-88E4-5BD8-AB000D9C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7" y="0"/>
            <a:ext cx="3324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9EBFD2-645E-A1A8-5183-3F99C8A59056}"/>
              </a:ext>
            </a:extLst>
          </p:cNvPr>
          <p:cNvSpPr txBox="1"/>
          <p:nvPr/>
        </p:nvSpPr>
        <p:spPr>
          <a:xfrm>
            <a:off x="0" y="0"/>
            <a:ext cx="22076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COVID-19 could push 100 million more people into poverty (nationalgeographic.com)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4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616599-B2A5-150B-A33E-15342E8D3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798" y="-13778"/>
            <a:ext cx="8455454" cy="6871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4DBA8-DAF0-8D99-4145-792749DA729D}"/>
              </a:ext>
            </a:extLst>
          </p:cNvPr>
          <p:cNvSpPr txBox="1"/>
          <p:nvPr/>
        </p:nvSpPr>
        <p:spPr>
          <a:xfrm>
            <a:off x="10128954" y="4536995"/>
            <a:ext cx="22076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Bringing the Ts and (N)Bs to the Table: Estimating Intersectional Candidate Gender Identity and </a:t>
            </a:r>
            <a:r>
              <a:rPr lang="en-US" dirty="0" err="1">
                <a:hlinkClick r:id="rId3"/>
              </a:rPr>
              <a:t>Sexu</a:t>
            </a:r>
            <a:r>
              <a:rPr lang="en-US" dirty="0">
                <a:hlinkClick r:id="rId3"/>
              </a:rPr>
              <a:t> (tandfonline.com)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4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2C94-3312-971D-E5EB-62BF91965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https://youtu.be/jbkSRLYSojo?si=rO43ldq7BEusAd-B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12C1B-501A-03CE-9810-462094E05C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2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209</Words>
  <Application>Microsoft Office PowerPoint</Application>
  <PresentationFormat>Widescreen</PresentationFormat>
  <Paragraphs>21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Meiryo</vt:lpstr>
      <vt:lpstr>Arial</vt:lpstr>
      <vt:lpstr>Calibri</vt:lpstr>
      <vt:lpstr>Calibri Light</vt:lpstr>
      <vt:lpstr>Office Theme</vt:lpstr>
      <vt:lpstr>Resources for Data Analysis</vt:lpstr>
      <vt:lpstr>"Quantitative Research Methods for Political Science, Public Policy and" by Wesley Wehde, Tracey Bark et al. (etsu.edu)</vt:lpstr>
      <vt:lpstr>General Principles</vt:lpstr>
      <vt:lpstr>Spurious Correlations (tylervigen.com)</vt:lpstr>
      <vt:lpstr>Examples of Good and Bad Graphics</vt:lpstr>
      <vt:lpstr>PowerPoint Presentation</vt:lpstr>
      <vt:lpstr>PowerPoint Presentation</vt:lpstr>
      <vt:lpstr>PowerPoint Presentation</vt:lpstr>
      <vt:lpstr>https://youtu.be/jbkSRLYSojo?si=rO43ldq7BEusAd-B </vt:lpstr>
      <vt:lpstr>PowerPoint Presentation</vt:lpstr>
      <vt:lpstr>PowerPoint Presentation</vt:lpstr>
      <vt:lpstr>PowerPoint Presentation</vt:lpstr>
      <vt:lpstr>PowerPoint Presentation</vt:lpstr>
      <vt:lpstr>How to Make a Good Table</vt:lpstr>
      <vt:lpstr>Principles of Tables</vt:lpstr>
      <vt:lpstr>PowerPoint Presentation</vt:lpstr>
      <vt:lpstr>Now Let’s Try 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for Data Analysis</dc:title>
  <dc:creator>Wehde, Wesley</dc:creator>
  <cp:lastModifiedBy>Wehde, Wesley</cp:lastModifiedBy>
  <cp:revision>4</cp:revision>
  <dcterms:created xsi:type="dcterms:W3CDTF">2024-02-05T19:07:14Z</dcterms:created>
  <dcterms:modified xsi:type="dcterms:W3CDTF">2024-02-05T19:43:52Z</dcterms:modified>
</cp:coreProperties>
</file>